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7"/>
  </p:notesMasterIdLst>
  <p:sldIdLst>
    <p:sldId id="256" r:id="rId2"/>
    <p:sldId id="277" r:id="rId3"/>
    <p:sldId id="348" r:id="rId4"/>
    <p:sldId id="278" r:id="rId5"/>
    <p:sldId id="360" r:id="rId6"/>
    <p:sldId id="257" r:id="rId7"/>
    <p:sldId id="375" r:id="rId8"/>
    <p:sldId id="376" r:id="rId9"/>
    <p:sldId id="295" r:id="rId10"/>
    <p:sldId id="281" r:id="rId11"/>
    <p:sldId id="285" r:id="rId12"/>
    <p:sldId id="305" r:id="rId13"/>
    <p:sldId id="284" r:id="rId14"/>
    <p:sldId id="304" r:id="rId15"/>
    <p:sldId id="349" r:id="rId16"/>
    <p:sldId id="296" r:id="rId17"/>
    <p:sldId id="356" r:id="rId18"/>
    <p:sldId id="287" r:id="rId19"/>
    <p:sldId id="298" r:id="rId20"/>
    <p:sldId id="363" r:id="rId21"/>
    <p:sldId id="338" r:id="rId22"/>
    <p:sldId id="335" r:id="rId23"/>
    <p:sldId id="361" r:id="rId24"/>
    <p:sldId id="299" r:id="rId25"/>
    <p:sldId id="358" r:id="rId26"/>
    <p:sldId id="359" r:id="rId27"/>
    <p:sldId id="288" r:id="rId28"/>
    <p:sldId id="337" r:id="rId29"/>
    <p:sldId id="374" r:id="rId30"/>
    <p:sldId id="301" r:id="rId31"/>
    <p:sldId id="312" r:id="rId32"/>
    <p:sldId id="364" r:id="rId33"/>
    <p:sldId id="314" r:id="rId34"/>
    <p:sldId id="366" r:id="rId35"/>
    <p:sldId id="369" r:id="rId36"/>
    <p:sldId id="368" r:id="rId37"/>
    <p:sldId id="371" r:id="rId38"/>
    <p:sldId id="372" r:id="rId39"/>
    <p:sldId id="373" r:id="rId40"/>
    <p:sldId id="333" r:id="rId41"/>
    <p:sldId id="334" r:id="rId42"/>
    <p:sldId id="307" r:id="rId43"/>
    <p:sldId id="308" r:id="rId44"/>
    <p:sldId id="309" r:id="rId45"/>
    <p:sldId id="310" r:id="rId46"/>
    <p:sldId id="311" r:id="rId47"/>
    <p:sldId id="331" r:id="rId48"/>
    <p:sldId id="352" r:id="rId49"/>
    <p:sldId id="353" r:id="rId50"/>
    <p:sldId id="354" r:id="rId51"/>
    <p:sldId id="362" r:id="rId52"/>
    <p:sldId id="365" r:id="rId53"/>
    <p:sldId id="377" r:id="rId54"/>
    <p:sldId id="367" r:id="rId55"/>
    <p:sldId id="276" r:id="rId56"/>
  </p:sldIdLst>
  <p:sldSz cx="9144000" cy="5143500" type="screen16x9"/>
  <p:notesSz cx="6858000" cy="9144000"/>
  <p:embeddedFontLst>
    <p:embeddedFont>
      <p:font typeface="Abadi" panose="020B0604020104020204" pitchFamily="34" charset="0"/>
      <p:regular r:id="rId58"/>
    </p:embeddedFont>
    <p:embeddedFont>
      <p:font typeface="Calibri" panose="020F0502020204030204" pitchFamily="34" charset="0"/>
      <p:regular r:id="rId59"/>
      <p:bold r:id="rId60"/>
      <p:italic r:id="rId61"/>
      <p:boldItalic r:id="rId62"/>
    </p:embeddedFont>
    <p:embeddedFont>
      <p:font typeface="Tenorite" panose="00000500000000000000" pitchFamily="2"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113" d="100"/>
          <a:sy n="113" d="100"/>
        </p:scale>
        <p:origin x="157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1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01.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ata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0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D864D-ED45-4A3E-89F9-4D9E052793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AECB9-0AAF-44F1-9210-F5DB3E73A11D}">
      <dgm:prSet/>
      <dgm:spPr/>
      <dgm:t>
        <a:bodyPr/>
        <a:lstStyle/>
        <a:p>
          <a:r>
            <a:rPr lang="en-GB"/>
            <a:t>Microsoft .NET Core</a:t>
          </a:r>
          <a:endParaRPr lang="en-US"/>
        </a:p>
      </dgm:t>
    </dgm:pt>
    <dgm:pt modelId="{482A82D0-0E17-4977-AA4C-B19B4A434808}" type="parTrans" cxnId="{257C19C1-3A6D-4BD5-A386-BC38DE5E8CDE}">
      <dgm:prSet/>
      <dgm:spPr/>
      <dgm:t>
        <a:bodyPr/>
        <a:lstStyle/>
        <a:p>
          <a:endParaRPr lang="en-US"/>
        </a:p>
      </dgm:t>
    </dgm:pt>
    <dgm:pt modelId="{8BE1E1DB-D9B6-4E9C-8084-5A5250C9068D}" type="sibTrans" cxnId="{257C19C1-3A6D-4BD5-A386-BC38DE5E8CDE}">
      <dgm:prSet/>
      <dgm:spPr/>
      <dgm:t>
        <a:bodyPr/>
        <a:lstStyle/>
        <a:p>
          <a:endParaRPr lang="en-US"/>
        </a:p>
      </dgm:t>
    </dgm:pt>
    <dgm:pt modelId="{CB1F2F8F-E82B-4766-8DB8-8C6F7B96F69E}">
      <dgm:prSet/>
      <dgm:spPr/>
      <dgm:t>
        <a:bodyPr/>
        <a:lstStyle/>
        <a:p>
          <a:r>
            <a:rPr lang="en-GB"/>
            <a:t>Microsoft Blazor Server</a:t>
          </a:r>
          <a:endParaRPr lang="en-US"/>
        </a:p>
      </dgm:t>
    </dgm:pt>
    <dgm:pt modelId="{7F6C9DD5-D9F3-4225-8F36-6C10612D7A31}" type="parTrans" cxnId="{E379D269-22CF-4D07-9C31-262CC572F5CD}">
      <dgm:prSet/>
      <dgm:spPr/>
      <dgm:t>
        <a:bodyPr/>
        <a:lstStyle/>
        <a:p>
          <a:endParaRPr lang="en-US"/>
        </a:p>
      </dgm:t>
    </dgm:pt>
    <dgm:pt modelId="{82A3CFD5-A3BC-4B16-B849-4284AD272C20}" type="sibTrans" cxnId="{E379D269-22CF-4D07-9C31-262CC572F5CD}">
      <dgm:prSet/>
      <dgm:spPr/>
      <dgm:t>
        <a:bodyPr/>
        <a:lstStyle/>
        <a:p>
          <a:endParaRPr lang="en-US"/>
        </a:p>
      </dgm:t>
    </dgm:pt>
    <dgm:pt modelId="{AD9D9D66-D4E9-4DB0-B724-89029E4C2008}">
      <dgm:prSet/>
      <dgm:spPr/>
      <dgm:t>
        <a:bodyPr/>
        <a:lstStyle/>
        <a:p>
          <a:r>
            <a:rPr lang="en-GB" dirty="0"/>
            <a:t>Microsoft Razor Pages</a:t>
          </a:r>
          <a:endParaRPr lang="en-US" dirty="0"/>
        </a:p>
      </dgm:t>
    </dgm:pt>
    <dgm:pt modelId="{85343CD9-7555-4062-B288-977E320090C4}" type="parTrans" cxnId="{58FBA5EF-8482-4F59-AF77-7B4EBDD81463}">
      <dgm:prSet/>
      <dgm:spPr/>
      <dgm:t>
        <a:bodyPr/>
        <a:lstStyle/>
        <a:p>
          <a:endParaRPr lang="en-US"/>
        </a:p>
      </dgm:t>
    </dgm:pt>
    <dgm:pt modelId="{AF673AF5-36DA-40C4-A853-DC4CFDAC4A06}" type="sibTrans" cxnId="{58FBA5EF-8482-4F59-AF77-7B4EBDD81463}">
      <dgm:prSet/>
      <dgm:spPr/>
      <dgm:t>
        <a:bodyPr/>
        <a:lstStyle/>
        <a:p>
          <a:endParaRPr lang="en-US"/>
        </a:p>
      </dgm:t>
    </dgm:pt>
    <dgm:pt modelId="{9F6494AF-99E1-4DEC-9A47-F5F123EB998B}">
      <dgm:prSet/>
      <dgm:spPr/>
      <dgm:t>
        <a:bodyPr/>
        <a:lstStyle/>
        <a:p>
          <a:r>
            <a:rPr lang="en-GB"/>
            <a:t>Neo4j Graph database</a:t>
          </a:r>
          <a:endParaRPr lang="en-US"/>
        </a:p>
      </dgm:t>
    </dgm:pt>
    <dgm:pt modelId="{157C9E52-AF38-4540-B4C4-F044CCFDCB1C}" type="parTrans" cxnId="{34D166B0-9CC3-4C16-A12F-6127DEFF7598}">
      <dgm:prSet/>
      <dgm:spPr/>
      <dgm:t>
        <a:bodyPr/>
        <a:lstStyle/>
        <a:p>
          <a:endParaRPr lang="en-US"/>
        </a:p>
      </dgm:t>
    </dgm:pt>
    <dgm:pt modelId="{1BBAC52D-81C7-4225-AF6D-CCF5CA1012CB}" type="sibTrans" cxnId="{34D166B0-9CC3-4C16-A12F-6127DEFF7598}">
      <dgm:prSet/>
      <dgm:spPr/>
      <dgm:t>
        <a:bodyPr/>
        <a:lstStyle/>
        <a:p>
          <a:endParaRPr lang="en-US"/>
        </a:p>
      </dgm:t>
    </dgm:pt>
    <dgm:pt modelId="{9887D695-101C-448A-9226-50A01A0888E9}" type="pres">
      <dgm:prSet presAssocID="{1A9D864D-ED45-4A3E-89F9-4D9E0527930C}" presName="root" presStyleCnt="0">
        <dgm:presLayoutVars>
          <dgm:dir/>
          <dgm:resizeHandles val="exact"/>
        </dgm:presLayoutVars>
      </dgm:prSet>
      <dgm:spPr/>
    </dgm:pt>
    <dgm:pt modelId="{3D1356A5-1ACB-49C1-984F-4DB4283E598B}" type="pres">
      <dgm:prSet presAssocID="{FF9AECB9-0AAF-44F1-9210-F5DB3E73A11D}" presName="compNode" presStyleCnt="0"/>
      <dgm:spPr/>
    </dgm:pt>
    <dgm:pt modelId="{F8311127-DEDF-4D1C-8AB7-BECFD0A0BF7D}" type="pres">
      <dgm:prSet presAssocID="{FF9AECB9-0AAF-44F1-9210-F5DB3E73A11D}" presName="bgRect" presStyleLbl="bgShp" presStyleIdx="0" presStyleCnt="4"/>
      <dgm:spPr/>
    </dgm:pt>
    <dgm:pt modelId="{E34E10E4-DA0C-42EF-A115-45EC268539A0}" type="pres">
      <dgm:prSet presAssocID="{FF9AECB9-0AAF-44F1-9210-F5DB3E73A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FE5B087-4E57-421A-A6E3-5BB5D9FEF902}" type="pres">
      <dgm:prSet presAssocID="{FF9AECB9-0AAF-44F1-9210-F5DB3E73A11D}" presName="spaceRect" presStyleCnt="0"/>
      <dgm:spPr/>
    </dgm:pt>
    <dgm:pt modelId="{9F7FEF09-4EB0-4B4C-99D0-97D489F7E400}" type="pres">
      <dgm:prSet presAssocID="{FF9AECB9-0AAF-44F1-9210-F5DB3E73A11D}" presName="parTx" presStyleLbl="revTx" presStyleIdx="0" presStyleCnt="4">
        <dgm:presLayoutVars>
          <dgm:chMax val="0"/>
          <dgm:chPref val="0"/>
        </dgm:presLayoutVars>
      </dgm:prSet>
      <dgm:spPr/>
    </dgm:pt>
    <dgm:pt modelId="{7A83CCC7-7472-4BEF-8AE8-B5C1DECE7AFE}" type="pres">
      <dgm:prSet presAssocID="{8BE1E1DB-D9B6-4E9C-8084-5A5250C9068D}" presName="sibTrans" presStyleCnt="0"/>
      <dgm:spPr/>
    </dgm:pt>
    <dgm:pt modelId="{0884B49C-B8FD-4A61-B2FA-F3BA0A030CF5}" type="pres">
      <dgm:prSet presAssocID="{CB1F2F8F-E82B-4766-8DB8-8C6F7B96F69E}" presName="compNode" presStyleCnt="0"/>
      <dgm:spPr/>
    </dgm:pt>
    <dgm:pt modelId="{1E9D9F16-B731-4F01-94EF-5ED2D5F0B6C8}" type="pres">
      <dgm:prSet presAssocID="{CB1F2F8F-E82B-4766-8DB8-8C6F7B96F69E}" presName="bgRect" presStyleLbl="bgShp" presStyleIdx="1" presStyleCnt="4"/>
      <dgm:spPr/>
    </dgm:pt>
    <dgm:pt modelId="{D843C272-37AC-4FB6-A444-53216868FC32}" type="pres">
      <dgm:prSet presAssocID="{CB1F2F8F-E82B-4766-8DB8-8C6F7B96F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EDAEE2-253D-4A76-8272-703E564EDBC2}" type="pres">
      <dgm:prSet presAssocID="{CB1F2F8F-E82B-4766-8DB8-8C6F7B96F69E}" presName="spaceRect" presStyleCnt="0"/>
      <dgm:spPr/>
    </dgm:pt>
    <dgm:pt modelId="{1FF4D373-D134-4994-8FD0-91B028159048}" type="pres">
      <dgm:prSet presAssocID="{CB1F2F8F-E82B-4766-8DB8-8C6F7B96F69E}" presName="parTx" presStyleLbl="revTx" presStyleIdx="1" presStyleCnt="4">
        <dgm:presLayoutVars>
          <dgm:chMax val="0"/>
          <dgm:chPref val="0"/>
        </dgm:presLayoutVars>
      </dgm:prSet>
      <dgm:spPr/>
    </dgm:pt>
    <dgm:pt modelId="{FEAD71C3-C3A8-474B-BFDC-FEF9D67915A3}" type="pres">
      <dgm:prSet presAssocID="{82A3CFD5-A3BC-4B16-B849-4284AD272C20}" presName="sibTrans" presStyleCnt="0"/>
      <dgm:spPr/>
    </dgm:pt>
    <dgm:pt modelId="{8B4DEB4C-562B-43C1-AA53-42789957126A}" type="pres">
      <dgm:prSet presAssocID="{AD9D9D66-D4E9-4DB0-B724-89029E4C2008}" presName="compNode" presStyleCnt="0"/>
      <dgm:spPr/>
    </dgm:pt>
    <dgm:pt modelId="{E8313375-C62F-4AEF-B536-3EB1E460C4DD}" type="pres">
      <dgm:prSet presAssocID="{AD9D9D66-D4E9-4DB0-B724-89029E4C2008}" presName="bgRect" presStyleLbl="bgShp" presStyleIdx="2" presStyleCnt="4"/>
      <dgm:spPr/>
    </dgm:pt>
    <dgm:pt modelId="{EED9ED4F-5BED-4065-BF5F-7BD41D25A3D5}" type="pres">
      <dgm:prSet presAssocID="{AD9D9D66-D4E9-4DB0-B724-89029E4C20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A95E99BC-204B-4621-BD1B-5EF0BAF4B9AA}" type="pres">
      <dgm:prSet presAssocID="{AD9D9D66-D4E9-4DB0-B724-89029E4C2008}" presName="spaceRect" presStyleCnt="0"/>
      <dgm:spPr/>
    </dgm:pt>
    <dgm:pt modelId="{7D3504D1-5939-4C4F-80AE-7BA076AFD7F5}" type="pres">
      <dgm:prSet presAssocID="{AD9D9D66-D4E9-4DB0-B724-89029E4C2008}" presName="parTx" presStyleLbl="revTx" presStyleIdx="2" presStyleCnt="4">
        <dgm:presLayoutVars>
          <dgm:chMax val="0"/>
          <dgm:chPref val="0"/>
        </dgm:presLayoutVars>
      </dgm:prSet>
      <dgm:spPr/>
    </dgm:pt>
    <dgm:pt modelId="{FA6FF39A-7CEF-4A55-AE0E-4F75CFF487F6}" type="pres">
      <dgm:prSet presAssocID="{AF673AF5-36DA-40C4-A853-DC4CFDAC4A06}" presName="sibTrans" presStyleCnt="0"/>
      <dgm:spPr/>
    </dgm:pt>
    <dgm:pt modelId="{33C9887E-26B7-438A-8094-2B695CFCD1D6}" type="pres">
      <dgm:prSet presAssocID="{9F6494AF-99E1-4DEC-9A47-F5F123EB998B}" presName="compNode" presStyleCnt="0"/>
      <dgm:spPr/>
    </dgm:pt>
    <dgm:pt modelId="{CA2309B3-1090-410A-A7C6-87665B763904}" type="pres">
      <dgm:prSet presAssocID="{9F6494AF-99E1-4DEC-9A47-F5F123EB998B}" presName="bgRect" presStyleLbl="bgShp" presStyleIdx="3" presStyleCnt="4"/>
      <dgm:spPr/>
    </dgm:pt>
    <dgm:pt modelId="{054FE425-F69B-4A18-9A37-46749297FF6A}" type="pres">
      <dgm:prSet presAssocID="{9F6494AF-99E1-4DEC-9A47-F5F123EB99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C89C7EC-660D-417A-9C15-1B7F347DD572}" type="pres">
      <dgm:prSet presAssocID="{9F6494AF-99E1-4DEC-9A47-F5F123EB998B}" presName="spaceRect" presStyleCnt="0"/>
      <dgm:spPr/>
    </dgm:pt>
    <dgm:pt modelId="{90819ADC-ADE5-45E4-ADD6-C201535F0DE7}" type="pres">
      <dgm:prSet presAssocID="{9F6494AF-99E1-4DEC-9A47-F5F123EB998B}" presName="parTx" presStyleLbl="revTx" presStyleIdx="3" presStyleCnt="4">
        <dgm:presLayoutVars>
          <dgm:chMax val="0"/>
          <dgm:chPref val="0"/>
        </dgm:presLayoutVars>
      </dgm:prSet>
      <dgm:spPr/>
    </dgm:pt>
  </dgm:ptLst>
  <dgm:cxnLst>
    <dgm:cxn modelId="{226A523E-D4F0-43DE-9407-22EC70AD82FC}" type="presOf" srcId="{9F6494AF-99E1-4DEC-9A47-F5F123EB998B}" destId="{90819ADC-ADE5-45E4-ADD6-C201535F0DE7}" srcOrd="0" destOrd="0" presId="urn:microsoft.com/office/officeart/2018/2/layout/IconVerticalSolidList"/>
    <dgm:cxn modelId="{E379D269-22CF-4D07-9C31-262CC572F5CD}" srcId="{1A9D864D-ED45-4A3E-89F9-4D9E0527930C}" destId="{CB1F2F8F-E82B-4766-8DB8-8C6F7B96F69E}" srcOrd="1" destOrd="0" parTransId="{7F6C9DD5-D9F3-4225-8F36-6C10612D7A31}" sibTransId="{82A3CFD5-A3BC-4B16-B849-4284AD272C20}"/>
    <dgm:cxn modelId="{34D166B0-9CC3-4C16-A12F-6127DEFF7598}" srcId="{1A9D864D-ED45-4A3E-89F9-4D9E0527930C}" destId="{9F6494AF-99E1-4DEC-9A47-F5F123EB998B}" srcOrd="3" destOrd="0" parTransId="{157C9E52-AF38-4540-B4C4-F044CCFDCB1C}" sibTransId="{1BBAC52D-81C7-4225-AF6D-CCF5CA1012CB}"/>
    <dgm:cxn modelId="{8C82F1BE-F87A-4777-9186-A2098950B6BA}" type="presOf" srcId="{FF9AECB9-0AAF-44F1-9210-F5DB3E73A11D}" destId="{9F7FEF09-4EB0-4B4C-99D0-97D489F7E400}" srcOrd="0" destOrd="0" presId="urn:microsoft.com/office/officeart/2018/2/layout/IconVerticalSolidList"/>
    <dgm:cxn modelId="{257C19C1-3A6D-4BD5-A386-BC38DE5E8CDE}" srcId="{1A9D864D-ED45-4A3E-89F9-4D9E0527930C}" destId="{FF9AECB9-0AAF-44F1-9210-F5DB3E73A11D}" srcOrd="0" destOrd="0" parTransId="{482A82D0-0E17-4977-AA4C-B19B4A434808}" sibTransId="{8BE1E1DB-D9B6-4E9C-8084-5A5250C9068D}"/>
    <dgm:cxn modelId="{EB549BDE-2A6B-4141-8525-DBEB074C7CCA}" type="presOf" srcId="{CB1F2F8F-E82B-4766-8DB8-8C6F7B96F69E}" destId="{1FF4D373-D134-4994-8FD0-91B028159048}" srcOrd="0" destOrd="0" presId="urn:microsoft.com/office/officeart/2018/2/layout/IconVerticalSolidList"/>
    <dgm:cxn modelId="{58FBA5EF-8482-4F59-AF77-7B4EBDD81463}" srcId="{1A9D864D-ED45-4A3E-89F9-4D9E0527930C}" destId="{AD9D9D66-D4E9-4DB0-B724-89029E4C2008}" srcOrd="2" destOrd="0" parTransId="{85343CD9-7555-4062-B288-977E320090C4}" sibTransId="{AF673AF5-36DA-40C4-A853-DC4CFDAC4A06}"/>
    <dgm:cxn modelId="{B65A39FB-BB90-4E91-B9DB-729FF78FF2AE}" type="presOf" srcId="{1A9D864D-ED45-4A3E-89F9-4D9E0527930C}" destId="{9887D695-101C-448A-9226-50A01A0888E9}" srcOrd="0" destOrd="0" presId="urn:microsoft.com/office/officeart/2018/2/layout/IconVerticalSolidList"/>
    <dgm:cxn modelId="{32029AFD-1CCA-4CA3-825C-740C73963D77}" type="presOf" srcId="{AD9D9D66-D4E9-4DB0-B724-89029E4C2008}" destId="{7D3504D1-5939-4C4F-80AE-7BA076AFD7F5}" srcOrd="0" destOrd="0" presId="urn:microsoft.com/office/officeart/2018/2/layout/IconVerticalSolidList"/>
    <dgm:cxn modelId="{1A87F21B-916A-4F8F-9417-F634D492003D}" type="presParOf" srcId="{9887D695-101C-448A-9226-50A01A0888E9}" destId="{3D1356A5-1ACB-49C1-984F-4DB4283E598B}" srcOrd="0" destOrd="0" presId="urn:microsoft.com/office/officeart/2018/2/layout/IconVerticalSolidList"/>
    <dgm:cxn modelId="{CD34E973-011A-4902-BFCF-FC3A7421E012}" type="presParOf" srcId="{3D1356A5-1ACB-49C1-984F-4DB4283E598B}" destId="{F8311127-DEDF-4D1C-8AB7-BECFD0A0BF7D}" srcOrd="0" destOrd="0" presId="urn:microsoft.com/office/officeart/2018/2/layout/IconVerticalSolidList"/>
    <dgm:cxn modelId="{17213E79-31E1-4693-BBD4-EEC936BA1803}" type="presParOf" srcId="{3D1356A5-1ACB-49C1-984F-4DB4283E598B}" destId="{E34E10E4-DA0C-42EF-A115-45EC268539A0}" srcOrd="1" destOrd="0" presId="urn:microsoft.com/office/officeart/2018/2/layout/IconVerticalSolidList"/>
    <dgm:cxn modelId="{3AF50EBD-F2DC-4C11-89DD-4DBE2401EF1F}" type="presParOf" srcId="{3D1356A5-1ACB-49C1-984F-4DB4283E598B}" destId="{6FE5B087-4E57-421A-A6E3-5BB5D9FEF902}" srcOrd="2" destOrd="0" presId="urn:microsoft.com/office/officeart/2018/2/layout/IconVerticalSolidList"/>
    <dgm:cxn modelId="{A98CBDA3-916B-4A8D-9880-58AAD6208E5E}" type="presParOf" srcId="{3D1356A5-1ACB-49C1-984F-4DB4283E598B}" destId="{9F7FEF09-4EB0-4B4C-99D0-97D489F7E400}" srcOrd="3" destOrd="0" presId="urn:microsoft.com/office/officeart/2018/2/layout/IconVerticalSolidList"/>
    <dgm:cxn modelId="{23BE65D7-77CE-41D7-A2B4-7512CE46B17E}" type="presParOf" srcId="{9887D695-101C-448A-9226-50A01A0888E9}" destId="{7A83CCC7-7472-4BEF-8AE8-B5C1DECE7AFE}" srcOrd="1" destOrd="0" presId="urn:microsoft.com/office/officeart/2018/2/layout/IconVerticalSolidList"/>
    <dgm:cxn modelId="{55913219-6A1C-47CA-9500-64CD1C08F764}" type="presParOf" srcId="{9887D695-101C-448A-9226-50A01A0888E9}" destId="{0884B49C-B8FD-4A61-B2FA-F3BA0A030CF5}" srcOrd="2" destOrd="0" presId="urn:microsoft.com/office/officeart/2018/2/layout/IconVerticalSolidList"/>
    <dgm:cxn modelId="{1901BC58-2EC5-4F37-8188-761499EA7E2C}" type="presParOf" srcId="{0884B49C-B8FD-4A61-B2FA-F3BA0A030CF5}" destId="{1E9D9F16-B731-4F01-94EF-5ED2D5F0B6C8}" srcOrd="0" destOrd="0" presId="urn:microsoft.com/office/officeart/2018/2/layout/IconVerticalSolidList"/>
    <dgm:cxn modelId="{EBAAB5E1-9D01-4DE7-B694-D69B6FFAEB7A}" type="presParOf" srcId="{0884B49C-B8FD-4A61-B2FA-F3BA0A030CF5}" destId="{D843C272-37AC-4FB6-A444-53216868FC32}" srcOrd="1" destOrd="0" presId="urn:microsoft.com/office/officeart/2018/2/layout/IconVerticalSolidList"/>
    <dgm:cxn modelId="{CAD08FC3-A703-4022-AAF8-FDA33BAEE52F}" type="presParOf" srcId="{0884B49C-B8FD-4A61-B2FA-F3BA0A030CF5}" destId="{AAEDAEE2-253D-4A76-8272-703E564EDBC2}" srcOrd="2" destOrd="0" presId="urn:microsoft.com/office/officeart/2018/2/layout/IconVerticalSolidList"/>
    <dgm:cxn modelId="{693CDB89-2211-4779-9D8A-9431F8FC3251}" type="presParOf" srcId="{0884B49C-B8FD-4A61-B2FA-F3BA0A030CF5}" destId="{1FF4D373-D134-4994-8FD0-91B028159048}" srcOrd="3" destOrd="0" presId="urn:microsoft.com/office/officeart/2018/2/layout/IconVerticalSolidList"/>
    <dgm:cxn modelId="{98C5D4D2-F14D-4567-8DFA-D3F00CEC55FD}" type="presParOf" srcId="{9887D695-101C-448A-9226-50A01A0888E9}" destId="{FEAD71C3-C3A8-474B-BFDC-FEF9D67915A3}" srcOrd="3" destOrd="0" presId="urn:microsoft.com/office/officeart/2018/2/layout/IconVerticalSolidList"/>
    <dgm:cxn modelId="{BE79CB8C-4FA7-41AE-B6E1-DA6E0FCE32D1}" type="presParOf" srcId="{9887D695-101C-448A-9226-50A01A0888E9}" destId="{8B4DEB4C-562B-43C1-AA53-42789957126A}" srcOrd="4" destOrd="0" presId="urn:microsoft.com/office/officeart/2018/2/layout/IconVerticalSolidList"/>
    <dgm:cxn modelId="{714D1E30-17AC-429A-A2B6-CBB80DB8A72A}" type="presParOf" srcId="{8B4DEB4C-562B-43C1-AA53-42789957126A}" destId="{E8313375-C62F-4AEF-B536-3EB1E460C4DD}" srcOrd="0" destOrd="0" presId="urn:microsoft.com/office/officeart/2018/2/layout/IconVerticalSolidList"/>
    <dgm:cxn modelId="{75AE5451-48AE-42C7-B63C-369EC45D95F3}" type="presParOf" srcId="{8B4DEB4C-562B-43C1-AA53-42789957126A}" destId="{EED9ED4F-5BED-4065-BF5F-7BD41D25A3D5}" srcOrd="1" destOrd="0" presId="urn:microsoft.com/office/officeart/2018/2/layout/IconVerticalSolidList"/>
    <dgm:cxn modelId="{4F7093F5-F5BC-46EB-8567-587802921149}" type="presParOf" srcId="{8B4DEB4C-562B-43C1-AA53-42789957126A}" destId="{A95E99BC-204B-4621-BD1B-5EF0BAF4B9AA}" srcOrd="2" destOrd="0" presId="urn:microsoft.com/office/officeart/2018/2/layout/IconVerticalSolidList"/>
    <dgm:cxn modelId="{476F9AA5-1A9F-4070-8692-E976141952B4}" type="presParOf" srcId="{8B4DEB4C-562B-43C1-AA53-42789957126A}" destId="{7D3504D1-5939-4C4F-80AE-7BA076AFD7F5}" srcOrd="3" destOrd="0" presId="urn:microsoft.com/office/officeart/2018/2/layout/IconVerticalSolidList"/>
    <dgm:cxn modelId="{F863E5A8-18E5-40C6-A3AE-4A1A45210A95}" type="presParOf" srcId="{9887D695-101C-448A-9226-50A01A0888E9}" destId="{FA6FF39A-7CEF-4A55-AE0E-4F75CFF487F6}" srcOrd="5" destOrd="0" presId="urn:microsoft.com/office/officeart/2018/2/layout/IconVerticalSolidList"/>
    <dgm:cxn modelId="{7F79CCB7-29E1-49E2-B7F1-895A9C8F14F2}" type="presParOf" srcId="{9887D695-101C-448A-9226-50A01A0888E9}" destId="{33C9887E-26B7-438A-8094-2B695CFCD1D6}" srcOrd="6" destOrd="0" presId="urn:microsoft.com/office/officeart/2018/2/layout/IconVerticalSolidList"/>
    <dgm:cxn modelId="{11358861-C422-4608-BBE2-712E6FD03F9A}" type="presParOf" srcId="{33C9887E-26B7-438A-8094-2B695CFCD1D6}" destId="{CA2309B3-1090-410A-A7C6-87665B763904}" srcOrd="0" destOrd="0" presId="urn:microsoft.com/office/officeart/2018/2/layout/IconVerticalSolidList"/>
    <dgm:cxn modelId="{8FFB9881-2062-4FB3-82E5-E8A786F90829}" type="presParOf" srcId="{33C9887E-26B7-438A-8094-2B695CFCD1D6}" destId="{054FE425-F69B-4A18-9A37-46749297FF6A}" srcOrd="1" destOrd="0" presId="urn:microsoft.com/office/officeart/2018/2/layout/IconVerticalSolidList"/>
    <dgm:cxn modelId="{B4ACC460-63F0-4E90-AC56-F73E2F6B4270}" type="presParOf" srcId="{33C9887E-26B7-438A-8094-2B695CFCD1D6}" destId="{AC89C7EC-660D-417A-9C15-1B7F347DD572}" srcOrd="2" destOrd="0" presId="urn:microsoft.com/office/officeart/2018/2/layout/IconVerticalSolidList"/>
    <dgm:cxn modelId="{CC4B8D7C-1CE4-4150-AC54-9B3F34F6EA6A}" type="presParOf" srcId="{33C9887E-26B7-438A-8094-2B695CFCD1D6}" destId="{90819ADC-ADE5-45E4-ADD6-C201535F0D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dirty="0"/>
            <a:t>Loading Optimization:</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US" dirty="0"/>
            <a:t>Using pagination to load in posts.</a:t>
          </a:r>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 for admin page.</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2">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2">
        <dgm:presLayoutVars>
          <dgm:bulletEnabled val="1"/>
        </dgm:presLayoutVars>
      </dgm:prSet>
      <dgm:spPr/>
    </dgm:pt>
    <dgm:pt modelId="{48CE15C9-BE83-4B96-B62F-7EDAAD64BF0B}" type="pres">
      <dgm:prSet presAssocID="{5B0B4BBC-9CAB-48A9-880F-255A3424B3C9}"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1" presStyleCnt="2">
        <dgm:presLayoutVars>
          <dgm:chMax val="0"/>
          <dgm:chPref val="0"/>
          <dgm:bulletEnabled val="1"/>
        </dgm:presLayoutVars>
      </dgm:prSet>
      <dgm:spPr/>
    </dgm:pt>
    <dgm:pt modelId="{7C3727A3-62FA-4FEB-B4D1-28708E5352E2}" type="pres">
      <dgm:prSet presAssocID="{3B2813CB-9FF6-4229-AE03-5A7EAC8E492D}" presName="desTx" presStyleLbl="alignAccFollowNode1" presStyleIdx="1" presStyleCnt="2">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1"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8F894431-B153-4569-8D0F-E513B682B89E}" type="presParOf" srcId="{63A8FE1D-9015-497D-83FA-072669D04A27}" destId="{1A9617C8-3ECF-426E-90A4-C5B342983AD4}" srcOrd="2"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lnSpc>
              <a:spcPct val="100000"/>
            </a:lnSpc>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pPr>
            <a:lnSpc>
              <a:spcPct val="100000"/>
            </a:lnSpc>
          </a:pPr>
          <a:r>
            <a:rPr lang="en-GB" dirty="0"/>
            <a:t>Real-time notifications via email</a:t>
          </a:r>
        </a:p>
        <a:p>
          <a:pPr>
            <a:lnSpc>
              <a:spcPct val="100000"/>
            </a:lnSpc>
          </a:pPr>
          <a:r>
            <a:rPr lang="en-GB" dirty="0"/>
            <a:t>Enhance user engagement and keep users updated.</a:t>
          </a:r>
          <a:endParaRPr lang="en-US" dirty="0"/>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C2730472-6788-4CD9-9401-5E833687D79A}">
      <dgm:prSet/>
      <dgm:spPr/>
      <dgm:t>
        <a:bodyPr/>
        <a:lstStyle/>
        <a:p>
          <a:pPr>
            <a:lnSpc>
              <a:spcPct val="100000"/>
            </a:lnSpc>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pPr>
            <a:lnSpc>
              <a:spcPct val="100000"/>
            </a:lnSpc>
          </a:pPr>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pPr>
            <a:lnSpc>
              <a:spcPct val="100000"/>
            </a:lnSpc>
          </a:pPr>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lnSpc>
              <a:spcPct val="100000"/>
            </a:lnSpc>
            <a:defRPr b="1"/>
          </a:pPr>
          <a:r>
            <a:rPr lang="en-GB" b="1" dirty="0"/>
            <a:t>Comment moderation tools for admins</a:t>
          </a:r>
          <a:r>
            <a:rPr lang="en-GB" dirty="0"/>
            <a:t>:</a:t>
          </a:r>
          <a:endParaRPr lang="en-US" dirty="0"/>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pPr>
            <a:lnSpc>
              <a:spcPct val="100000"/>
            </a:lnSpc>
          </a:pPr>
          <a:r>
            <a:rPr lang="en-GB" dirty="0"/>
            <a:t>Admins to able to automated filters for quality control</a:t>
          </a:r>
        </a:p>
        <a:p>
          <a:pPr>
            <a:lnSpc>
              <a:spcPct val="100000"/>
            </a:lnSpc>
          </a:pPr>
          <a:r>
            <a:rPr lang="en-GB" dirty="0"/>
            <a:t>Reduce the burden on administrators</a:t>
          </a:r>
          <a:endParaRPr lang="en-US" dirty="0"/>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A8EF364C-E36D-49BD-A18D-6F10FEDDE2BC}" srcId="{A6EF6EA1-115C-4A75-B798-5C025BFECF97}" destId="{4E6C16A7-1DF2-4171-8B3B-FA7CEDC2DAB7}" srcOrd="0" destOrd="0" parTransId="{9A085769-79CF-4861-837F-78659F12CF3E}" sibTransId="{1664C534-8ABC-41DE-9577-9672625020C7}"/>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in MHR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D1CC36-6220-4627-A9CF-5CC793C455DF}"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EBE68E35-E2FA-4E19-AFE6-2E1EC24EC975}">
      <dgm:prSet/>
      <dgm:spPr/>
      <dgm:t>
        <a:bodyPr/>
        <a:lstStyle/>
        <a:p>
          <a:r>
            <a:rPr lang="en-GB"/>
            <a:t>Achieved pride through platform development.</a:t>
          </a:r>
          <a:endParaRPr lang="en-US"/>
        </a:p>
      </dgm:t>
    </dgm:pt>
    <dgm:pt modelId="{303470A4-447F-4874-AAF0-22CF7A8426E3}" type="parTrans" cxnId="{49A4DB30-916B-47D6-84BC-4BC7FB693C96}">
      <dgm:prSet/>
      <dgm:spPr/>
      <dgm:t>
        <a:bodyPr/>
        <a:lstStyle/>
        <a:p>
          <a:endParaRPr lang="en-US"/>
        </a:p>
      </dgm:t>
    </dgm:pt>
    <dgm:pt modelId="{5BFAC50F-E8C8-4B84-AE77-E779E8E18F71}" type="sibTrans" cxnId="{49A4DB30-916B-47D6-84BC-4BC7FB693C96}">
      <dgm:prSet/>
      <dgm:spPr/>
      <dgm:t>
        <a:bodyPr/>
        <a:lstStyle/>
        <a:p>
          <a:endParaRPr lang="en-US"/>
        </a:p>
      </dgm:t>
    </dgm:pt>
    <dgm:pt modelId="{D775608D-82EE-4F54-AB60-D3480C95D9E1}">
      <dgm:prSet/>
      <dgm:spPr/>
      <dgm:t>
        <a:bodyPr/>
        <a:lstStyle/>
        <a:p>
          <a:r>
            <a:rPr lang="en-GB"/>
            <a:t>Enhances collaboration and information exchange.</a:t>
          </a:r>
          <a:endParaRPr lang="en-US"/>
        </a:p>
      </dgm:t>
    </dgm:pt>
    <dgm:pt modelId="{D3B8943C-2755-4002-AF0B-EBDD7206ED03}" type="parTrans" cxnId="{7143923D-D9AB-4684-BC18-BA23EF27BAC1}">
      <dgm:prSet/>
      <dgm:spPr/>
      <dgm:t>
        <a:bodyPr/>
        <a:lstStyle/>
        <a:p>
          <a:endParaRPr lang="en-US"/>
        </a:p>
      </dgm:t>
    </dgm:pt>
    <dgm:pt modelId="{AB8C8508-7407-4358-A79C-F7E25FCBBDB3}" type="sibTrans" cxnId="{7143923D-D9AB-4684-BC18-BA23EF27BAC1}">
      <dgm:prSet/>
      <dgm:spPr/>
      <dgm:t>
        <a:bodyPr/>
        <a:lstStyle/>
        <a:p>
          <a:endParaRPr lang="en-US"/>
        </a:p>
      </dgm:t>
    </dgm:pt>
    <dgm:pt modelId="{A17860C5-A087-4AB0-A3F0-74D5CB59E87D}">
      <dgm:prSet/>
      <dgm:spPr/>
      <dgm:t>
        <a:bodyPr/>
        <a:lstStyle/>
        <a:p>
          <a:r>
            <a:rPr lang="en-GB"/>
            <a:t>Enjoyed researching and exploring.</a:t>
          </a:r>
          <a:endParaRPr lang="en-US"/>
        </a:p>
      </dgm:t>
    </dgm:pt>
    <dgm:pt modelId="{23D12F8E-4573-4ED4-9E94-02BC157B237F}" type="parTrans" cxnId="{C4FE4237-8F31-4820-9151-FA953A96493A}">
      <dgm:prSet/>
      <dgm:spPr/>
      <dgm:t>
        <a:bodyPr/>
        <a:lstStyle/>
        <a:p>
          <a:endParaRPr lang="en-US"/>
        </a:p>
      </dgm:t>
    </dgm:pt>
    <dgm:pt modelId="{BCD6997F-3C3E-4A30-9192-FF8FF891D9DD}" type="sibTrans" cxnId="{C4FE4237-8F31-4820-9151-FA953A96493A}">
      <dgm:prSet/>
      <dgm:spPr/>
      <dgm:t>
        <a:bodyPr/>
        <a:lstStyle/>
        <a:p>
          <a:endParaRPr lang="en-US"/>
        </a:p>
      </dgm:t>
    </dgm:pt>
    <dgm:pt modelId="{27141152-963B-48AD-A73A-2A004A1288D1}">
      <dgm:prSet/>
      <dgm:spPr/>
      <dgm:t>
        <a:bodyPr/>
        <a:lstStyle/>
        <a:p>
          <a:r>
            <a:rPr lang="en-GB"/>
            <a:t>Eager for further development.</a:t>
          </a:r>
          <a:endParaRPr lang="en-US"/>
        </a:p>
      </dgm:t>
    </dgm:pt>
    <dgm:pt modelId="{CFFA85DC-B1F2-4A87-9AD0-450E6D96269D}" type="parTrans" cxnId="{70F0D877-0484-413B-B872-2E3BED67B667}">
      <dgm:prSet/>
      <dgm:spPr/>
      <dgm:t>
        <a:bodyPr/>
        <a:lstStyle/>
        <a:p>
          <a:endParaRPr lang="en-US"/>
        </a:p>
      </dgm:t>
    </dgm:pt>
    <dgm:pt modelId="{963BCAE1-802D-47CD-BEDD-5C2F36C6A2E1}" type="sibTrans" cxnId="{70F0D877-0484-413B-B872-2E3BED67B667}">
      <dgm:prSet/>
      <dgm:spPr/>
      <dgm:t>
        <a:bodyPr/>
        <a:lstStyle/>
        <a:p>
          <a:endParaRPr lang="en-US"/>
        </a:p>
      </dgm:t>
    </dgm:pt>
    <dgm:pt modelId="{5B967819-2D9F-4437-A6D9-DFD6BC4D387F}" type="pres">
      <dgm:prSet presAssocID="{23D1CC36-6220-4627-A9CF-5CC793C455DF}" presName="vert0" presStyleCnt="0">
        <dgm:presLayoutVars>
          <dgm:dir/>
          <dgm:animOne val="branch"/>
          <dgm:animLvl val="lvl"/>
        </dgm:presLayoutVars>
      </dgm:prSet>
      <dgm:spPr/>
    </dgm:pt>
    <dgm:pt modelId="{60AB1E27-D450-46DF-82B0-1EC1E94FCA9A}" type="pres">
      <dgm:prSet presAssocID="{EBE68E35-E2FA-4E19-AFE6-2E1EC24EC975}" presName="thickLine" presStyleLbl="alignNode1" presStyleIdx="0" presStyleCnt="4"/>
      <dgm:spPr/>
    </dgm:pt>
    <dgm:pt modelId="{9AE2E4A2-37C1-41AD-8BE7-9AE0BE24563B}" type="pres">
      <dgm:prSet presAssocID="{EBE68E35-E2FA-4E19-AFE6-2E1EC24EC975}" presName="horz1" presStyleCnt="0"/>
      <dgm:spPr/>
    </dgm:pt>
    <dgm:pt modelId="{0EAC84A8-C511-4C6A-88E4-DD7A351D68A1}" type="pres">
      <dgm:prSet presAssocID="{EBE68E35-E2FA-4E19-AFE6-2E1EC24EC975}" presName="tx1" presStyleLbl="revTx" presStyleIdx="0" presStyleCnt="4"/>
      <dgm:spPr/>
    </dgm:pt>
    <dgm:pt modelId="{1C02BAD2-5F28-4A4A-AC57-7AF39F683E7B}" type="pres">
      <dgm:prSet presAssocID="{EBE68E35-E2FA-4E19-AFE6-2E1EC24EC975}" presName="vert1" presStyleCnt="0"/>
      <dgm:spPr/>
    </dgm:pt>
    <dgm:pt modelId="{A172364E-11A5-450B-BCDE-2EF67820CDED}" type="pres">
      <dgm:prSet presAssocID="{D775608D-82EE-4F54-AB60-D3480C95D9E1}" presName="thickLine" presStyleLbl="alignNode1" presStyleIdx="1" presStyleCnt="4"/>
      <dgm:spPr/>
    </dgm:pt>
    <dgm:pt modelId="{33C0AD9D-DA5E-485C-A351-B2DE0F5DFA78}" type="pres">
      <dgm:prSet presAssocID="{D775608D-82EE-4F54-AB60-D3480C95D9E1}" presName="horz1" presStyleCnt="0"/>
      <dgm:spPr/>
    </dgm:pt>
    <dgm:pt modelId="{EDCB53A4-EBDC-4B8F-85A2-BF296F335F8E}" type="pres">
      <dgm:prSet presAssocID="{D775608D-82EE-4F54-AB60-D3480C95D9E1}" presName="tx1" presStyleLbl="revTx" presStyleIdx="1" presStyleCnt="4"/>
      <dgm:spPr/>
    </dgm:pt>
    <dgm:pt modelId="{3BBBCFB8-7E00-4ED7-BE9B-4D5CA003DBE5}" type="pres">
      <dgm:prSet presAssocID="{D775608D-82EE-4F54-AB60-D3480C95D9E1}" presName="vert1" presStyleCnt="0"/>
      <dgm:spPr/>
    </dgm:pt>
    <dgm:pt modelId="{DE723C81-9A7A-4367-8FD7-AB9174231C5A}" type="pres">
      <dgm:prSet presAssocID="{A17860C5-A087-4AB0-A3F0-74D5CB59E87D}" presName="thickLine" presStyleLbl="alignNode1" presStyleIdx="2" presStyleCnt="4"/>
      <dgm:spPr/>
    </dgm:pt>
    <dgm:pt modelId="{5E073AEB-BDF3-4CC7-B8F1-DA1A66994A1C}" type="pres">
      <dgm:prSet presAssocID="{A17860C5-A087-4AB0-A3F0-74D5CB59E87D}" presName="horz1" presStyleCnt="0"/>
      <dgm:spPr/>
    </dgm:pt>
    <dgm:pt modelId="{193FB51B-7E13-4ADA-BEB9-96CCFC3478D3}" type="pres">
      <dgm:prSet presAssocID="{A17860C5-A087-4AB0-A3F0-74D5CB59E87D}" presName="tx1" presStyleLbl="revTx" presStyleIdx="2" presStyleCnt="4"/>
      <dgm:spPr/>
    </dgm:pt>
    <dgm:pt modelId="{14DFFD56-8BC5-4094-8640-3828703EDE00}" type="pres">
      <dgm:prSet presAssocID="{A17860C5-A087-4AB0-A3F0-74D5CB59E87D}" presName="vert1" presStyleCnt="0"/>
      <dgm:spPr/>
    </dgm:pt>
    <dgm:pt modelId="{9BFA45F6-6074-4604-9E92-B79FE4DFB67E}" type="pres">
      <dgm:prSet presAssocID="{27141152-963B-48AD-A73A-2A004A1288D1}" presName="thickLine" presStyleLbl="alignNode1" presStyleIdx="3" presStyleCnt="4"/>
      <dgm:spPr/>
    </dgm:pt>
    <dgm:pt modelId="{40DBFF90-F075-4C26-9698-6CF1428122B8}" type="pres">
      <dgm:prSet presAssocID="{27141152-963B-48AD-A73A-2A004A1288D1}" presName="horz1" presStyleCnt="0"/>
      <dgm:spPr/>
    </dgm:pt>
    <dgm:pt modelId="{6392F3C0-3237-4876-B604-B3D2E302657E}" type="pres">
      <dgm:prSet presAssocID="{27141152-963B-48AD-A73A-2A004A1288D1}" presName="tx1" presStyleLbl="revTx" presStyleIdx="3" presStyleCnt="4"/>
      <dgm:spPr/>
    </dgm:pt>
    <dgm:pt modelId="{0AAB0062-BCE4-44F9-9AE8-0A9849644555}" type="pres">
      <dgm:prSet presAssocID="{27141152-963B-48AD-A73A-2A004A1288D1}" presName="vert1" presStyleCnt="0"/>
      <dgm:spPr/>
    </dgm:pt>
  </dgm:ptLst>
  <dgm:cxnLst>
    <dgm:cxn modelId="{051F4625-93A2-4482-8C8A-4E4937A9FF24}" type="presOf" srcId="{A17860C5-A087-4AB0-A3F0-74D5CB59E87D}" destId="{193FB51B-7E13-4ADA-BEB9-96CCFC3478D3}" srcOrd="0" destOrd="0" presId="urn:microsoft.com/office/officeart/2008/layout/LinedList"/>
    <dgm:cxn modelId="{49A4DB30-916B-47D6-84BC-4BC7FB693C96}" srcId="{23D1CC36-6220-4627-A9CF-5CC793C455DF}" destId="{EBE68E35-E2FA-4E19-AFE6-2E1EC24EC975}" srcOrd="0" destOrd="0" parTransId="{303470A4-447F-4874-AAF0-22CF7A8426E3}" sibTransId="{5BFAC50F-E8C8-4B84-AE77-E779E8E18F71}"/>
    <dgm:cxn modelId="{C4FE4237-8F31-4820-9151-FA953A96493A}" srcId="{23D1CC36-6220-4627-A9CF-5CC793C455DF}" destId="{A17860C5-A087-4AB0-A3F0-74D5CB59E87D}" srcOrd="2" destOrd="0" parTransId="{23D12F8E-4573-4ED4-9E94-02BC157B237F}" sibTransId="{BCD6997F-3C3E-4A30-9192-FF8FF891D9DD}"/>
    <dgm:cxn modelId="{7143923D-D9AB-4684-BC18-BA23EF27BAC1}" srcId="{23D1CC36-6220-4627-A9CF-5CC793C455DF}" destId="{D775608D-82EE-4F54-AB60-D3480C95D9E1}" srcOrd="1" destOrd="0" parTransId="{D3B8943C-2755-4002-AF0B-EBDD7206ED03}" sibTransId="{AB8C8508-7407-4358-A79C-F7E25FCBBDB3}"/>
    <dgm:cxn modelId="{C8ED8245-BB3C-40E5-B3F8-3FE02B45ED07}" type="presOf" srcId="{23D1CC36-6220-4627-A9CF-5CC793C455DF}" destId="{5B967819-2D9F-4437-A6D9-DFD6BC4D387F}" srcOrd="0" destOrd="0" presId="urn:microsoft.com/office/officeart/2008/layout/LinedList"/>
    <dgm:cxn modelId="{70F0D877-0484-413B-B872-2E3BED67B667}" srcId="{23D1CC36-6220-4627-A9CF-5CC793C455DF}" destId="{27141152-963B-48AD-A73A-2A004A1288D1}" srcOrd="3" destOrd="0" parTransId="{CFFA85DC-B1F2-4A87-9AD0-450E6D96269D}" sibTransId="{963BCAE1-802D-47CD-BEDD-5C2F36C6A2E1}"/>
    <dgm:cxn modelId="{51042F59-D32F-429B-9271-F561CC1C415E}" type="presOf" srcId="{EBE68E35-E2FA-4E19-AFE6-2E1EC24EC975}" destId="{0EAC84A8-C511-4C6A-88E4-DD7A351D68A1}" srcOrd="0" destOrd="0" presId="urn:microsoft.com/office/officeart/2008/layout/LinedList"/>
    <dgm:cxn modelId="{5709ED95-AE27-405B-9BE5-6BD63E8B589B}" type="presOf" srcId="{27141152-963B-48AD-A73A-2A004A1288D1}" destId="{6392F3C0-3237-4876-B604-B3D2E302657E}" srcOrd="0" destOrd="0" presId="urn:microsoft.com/office/officeart/2008/layout/LinedList"/>
    <dgm:cxn modelId="{AAF9DFCA-A26D-4834-A726-40A252609103}" type="presOf" srcId="{D775608D-82EE-4F54-AB60-D3480C95D9E1}" destId="{EDCB53A4-EBDC-4B8F-85A2-BF296F335F8E}" srcOrd="0" destOrd="0" presId="urn:microsoft.com/office/officeart/2008/layout/LinedList"/>
    <dgm:cxn modelId="{086CFEAF-2BD5-46DF-8A55-B1FBC4E7FB61}" type="presParOf" srcId="{5B967819-2D9F-4437-A6D9-DFD6BC4D387F}" destId="{60AB1E27-D450-46DF-82B0-1EC1E94FCA9A}" srcOrd="0" destOrd="0" presId="urn:microsoft.com/office/officeart/2008/layout/LinedList"/>
    <dgm:cxn modelId="{8F837BE7-1290-48B7-90B1-A6F75EFD7621}" type="presParOf" srcId="{5B967819-2D9F-4437-A6D9-DFD6BC4D387F}" destId="{9AE2E4A2-37C1-41AD-8BE7-9AE0BE24563B}" srcOrd="1" destOrd="0" presId="urn:microsoft.com/office/officeart/2008/layout/LinedList"/>
    <dgm:cxn modelId="{75C66476-92B6-49C9-BFAE-EAC42ACF7B36}" type="presParOf" srcId="{9AE2E4A2-37C1-41AD-8BE7-9AE0BE24563B}" destId="{0EAC84A8-C511-4C6A-88E4-DD7A351D68A1}" srcOrd="0" destOrd="0" presId="urn:microsoft.com/office/officeart/2008/layout/LinedList"/>
    <dgm:cxn modelId="{2E4E05F4-F7D0-4E8B-AF44-1B4EE3D229FF}" type="presParOf" srcId="{9AE2E4A2-37C1-41AD-8BE7-9AE0BE24563B}" destId="{1C02BAD2-5F28-4A4A-AC57-7AF39F683E7B}" srcOrd="1" destOrd="0" presId="urn:microsoft.com/office/officeart/2008/layout/LinedList"/>
    <dgm:cxn modelId="{EEB0E358-9C28-42C2-B20A-735292A2EB20}" type="presParOf" srcId="{5B967819-2D9F-4437-A6D9-DFD6BC4D387F}" destId="{A172364E-11A5-450B-BCDE-2EF67820CDED}" srcOrd="2" destOrd="0" presId="urn:microsoft.com/office/officeart/2008/layout/LinedList"/>
    <dgm:cxn modelId="{8D25DF24-8575-4244-90EF-6895BF7858F6}" type="presParOf" srcId="{5B967819-2D9F-4437-A6D9-DFD6BC4D387F}" destId="{33C0AD9D-DA5E-485C-A351-B2DE0F5DFA78}" srcOrd="3" destOrd="0" presId="urn:microsoft.com/office/officeart/2008/layout/LinedList"/>
    <dgm:cxn modelId="{ED26D368-19A4-4470-B78C-115242EA2623}" type="presParOf" srcId="{33C0AD9D-DA5E-485C-A351-B2DE0F5DFA78}" destId="{EDCB53A4-EBDC-4B8F-85A2-BF296F335F8E}" srcOrd="0" destOrd="0" presId="urn:microsoft.com/office/officeart/2008/layout/LinedList"/>
    <dgm:cxn modelId="{A60E1078-8400-4722-A596-CAC4D12507CC}" type="presParOf" srcId="{33C0AD9D-DA5E-485C-A351-B2DE0F5DFA78}" destId="{3BBBCFB8-7E00-4ED7-BE9B-4D5CA003DBE5}" srcOrd="1" destOrd="0" presId="urn:microsoft.com/office/officeart/2008/layout/LinedList"/>
    <dgm:cxn modelId="{04AC9A57-E92B-445E-8F24-8AB2EFC02227}" type="presParOf" srcId="{5B967819-2D9F-4437-A6D9-DFD6BC4D387F}" destId="{DE723C81-9A7A-4367-8FD7-AB9174231C5A}" srcOrd="4" destOrd="0" presId="urn:microsoft.com/office/officeart/2008/layout/LinedList"/>
    <dgm:cxn modelId="{7FAE67CA-2073-4957-9C22-31B41113FE80}" type="presParOf" srcId="{5B967819-2D9F-4437-A6D9-DFD6BC4D387F}" destId="{5E073AEB-BDF3-4CC7-B8F1-DA1A66994A1C}" srcOrd="5" destOrd="0" presId="urn:microsoft.com/office/officeart/2008/layout/LinedList"/>
    <dgm:cxn modelId="{4BEAD6BC-6A7F-4488-B8BA-031E3D8C7C0B}" type="presParOf" srcId="{5E073AEB-BDF3-4CC7-B8F1-DA1A66994A1C}" destId="{193FB51B-7E13-4ADA-BEB9-96CCFC3478D3}" srcOrd="0" destOrd="0" presId="urn:microsoft.com/office/officeart/2008/layout/LinedList"/>
    <dgm:cxn modelId="{30BEE55E-9D68-43A8-B93E-EE412B479B6E}" type="presParOf" srcId="{5E073AEB-BDF3-4CC7-B8F1-DA1A66994A1C}" destId="{14DFFD56-8BC5-4094-8640-3828703EDE00}" srcOrd="1" destOrd="0" presId="urn:microsoft.com/office/officeart/2008/layout/LinedList"/>
    <dgm:cxn modelId="{BA69209E-4697-4517-8F81-A0491C8622E5}" type="presParOf" srcId="{5B967819-2D9F-4437-A6D9-DFD6BC4D387F}" destId="{9BFA45F6-6074-4604-9E92-B79FE4DFB67E}" srcOrd="6" destOrd="0" presId="urn:microsoft.com/office/officeart/2008/layout/LinedList"/>
    <dgm:cxn modelId="{23F8035D-B743-47C5-98D2-CCC70864AF76}" type="presParOf" srcId="{5B967819-2D9F-4437-A6D9-DFD6BC4D387F}" destId="{40DBFF90-F075-4C26-9698-6CF1428122B8}" srcOrd="7" destOrd="0" presId="urn:microsoft.com/office/officeart/2008/layout/LinedList"/>
    <dgm:cxn modelId="{CF771F56-DCDF-4DEC-B92B-337410949DF0}" type="presParOf" srcId="{40DBFF90-F075-4C26-9698-6CF1428122B8}" destId="{6392F3C0-3237-4876-B604-B3D2E302657E}" srcOrd="0" destOrd="0" presId="urn:microsoft.com/office/officeart/2008/layout/LinedList"/>
    <dgm:cxn modelId="{2C39594D-12E3-4F31-95D5-4FFE561B3ADE}" type="presParOf" srcId="{40DBFF90-F075-4C26-9698-6CF1428122B8}" destId="{0AAB0062-BCE4-44F9-9AE8-0A984964455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388C0-B98E-431A-AC0B-152A21DD47B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85B39C-31C9-4418-89AB-5DD77E72A97D}">
      <dgm:prSet/>
      <dgm:spPr/>
      <dgm:t>
        <a:bodyPr/>
        <a:lstStyle/>
        <a:p>
          <a:pPr>
            <a:defRPr b="1"/>
          </a:pPr>
          <a:r>
            <a:rPr lang="en-GB" dirty="0"/>
            <a:t>Legal Issue: Intellectual Property Infringement</a:t>
          </a:r>
          <a:endParaRPr lang="en-US" dirty="0"/>
        </a:p>
      </dgm:t>
    </dgm:pt>
    <dgm:pt modelId="{67BD4F1C-1C6D-4EF5-9AA1-E54EC972CD0B}" type="parTrans" cxnId="{2FDE80EE-7605-4BD4-962F-7C9949CF1C87}">
      <dgm:prSet/>
      <dgm:spPr/>
      <dgm:t>
        <a:bodyPr/>
        <a:lstStyle/>
        <a:p>
          <a:endParaRPr lang="en-US"/>
        </a:p>
      </dgm:t>
    </dgm:pt>
    <dgm:pt modelId="{B4ED6E94-41F1-4B0C-B998-A8B6D41EF8E0}" type="sibTrans" cxnId="{2FDE80EE-7605-4BD4-962F-7C9949CF1C87}">
      <dgm:prSet/>
      <dgm:spPr/>
      <dgm:t>
        <a:bodyPr/>
        <a:lstStyle/>
        <a:p>
          <a:endParaRPr lang="en-US"/>
        </a:p>
      </dgm:t>
    </dgm:pt>
    <dgm:pt modelId="{9ED08F99-BD43-446E-A7D5-66B03F9C5BF5}">
      <dgm:prSet/>
      <dgm:spPr/>
      <dgm:t>
        <a:bodyPr/>
        <a:lstStyle/>
        <a:p>
          <a:r>
            <a:rPr lang="en-GB" dirty="0"/>
            <a:t>Strict guidelines against unauthorized sharing of copyrighted material</a:t>
          </a:r>
          <a:endParaRPr lang="en-US" dirty="0"/>
        </a:p>
      </dgm:t>
    </dgm:pt>
    <dgm:pt modelId="{1AAA354F-8DB4-482A-A7C0-0564B6C626AE}" type="parTrans" cxnId="{EAD29DBA-6169-447F-A9F3-972E537115E7}">
      <dgm:prSet/>
      <dgm:spPr/>
      <dgm:t>
        <a:bodyPr/>
        <a:lstStyle/>
        <a:p>
          <a:endParaRPr lang="en-US"/>
        </a:p>
      </dgm:t>
    </dgm:pt>
    <dgm:pt modelId="{C0A035C2-AA88-4582-B308-5969608A0A61}" type="sibTrans" cxnId="{EAD29DBA-6169-447F-A9F3-972E537115E7}">
      <dgm:prSet/>
      <dgm:spPr/>
      <dgm:t>
        <a:bodyPr/>
        <a:lstStyle/>
        <a:p>
          <a:endParaRPr lang="en-US"/>
        </a:p>
      </dgm:t>
    </dgm:pt>
    <dgm:pt modelId="{AF1FD25F-2228-4A49-9493-C6DD76010677}">
      <dgm:prSet/>
      <dgm:spPr/>
      <dgm:t>
        <a:bodyPr/>
        <a:lstStyle/>
        <a:p>
          <a:pPr>
            <a:defRPr b="1"/>
          </a:pPr>
          <a:r>
            <a:rPr lang="en-GB"/>
            <a:t>Professional Issue: Quality and Accuracy</a:t>
          </a:r>
          <a:endParaRPr lang="en-US"/>
        </a:p>
      </dgm:t>
    </dgm:pt>
    <dgm:pt modelId="{D53240BA-AD1F-4D6D-AD7F-F2F3C18A6725}" type="parTrans" cxnId="{D80DA3B3-A11B-4E87-AA97-ADCA616105E1}">
      <dgm:prSet/>
      <dgm:spPr/>
      <dgm:t>
        <a:bodyPr/>
        <a:lstStyle/>
        <a:p>
          <a:endParaRPr lang="en-US"/>
        </a:p>
      </dgm:t>
    </dgm:pt>
    <dgm:pt modelId="{7D1903D3-7EAF-4FBD-A656-29E66CB269F2}" type="sibTrans" cxnId="{D80DA3B3-A11B-4E87-AA97-ADCA616105E1}">
      <dgm:prSet/>
      <dgm:spPr/>
      <dgm:t>
        <a:bodyPr/>
        <a:lstStyle/>
        <a:p>
          <a:endParaRPr lang="en-US"/>
        </a:p>
      </dgm:t>
    </dgm:pt>
    <dgm:pt modelId="{63D7D47B-C250-47A1-AE2C-B9BB1F22C10F}">
      <dgm:prSet/>
      <dgm:spPr/>
      <dgm:t>
        <a:bodyPr/>
        <a:lstStyle/>
        <a:p>
          <a:r>
            <a:rPr lang="en-GB" dirty="0"/>
            <a:t>Moderation system with subject matter experts for verification</a:t>
          </a:r>
          <a:endParaRPr lang="en-US" dirty="0"/>
        </a:p>
      </dgm:t>
    </dgm:pt>
    <dgm:pt modelId="{B8DD343E-7124-48A5-8B16-4D1EBDA105A5}" type="parTrans" cxnId="{C2D5BA3A-F762-4EF1-9805-6219290286BE}">
      <dgm:prSet/>
      <dgm:spPr/>
      <dgm:t>
        <a:bodyPr/>
        <a:lstStyle/>
        <a:p>
          <a:endParaRPr lang="en-US"/>
        </a:p>
      </dgm:t>
    </dgm:pt>
    <dgm:pt modelId="{D2182814-6C53-4C2D-8D7F-90BE15197A57}" type="sibTrans" cxnId="{C2D5BA3A-F762-4EF1-9805-6219290286BE}">
      <dgm:prSet/>
      <dgm:spPr/>
      <dgm:t>
        <a:bodyPr/>
        <a:lstStyle/>
        <a:p>
          <a:endParaRPr lang="en-US"/>
        </a:p>
      </dgm:t>
    </dgm:pt>
    <dgm:pt modelId="{B9FBBEF6-FC59-4E62-A4A4-2AD44C59FE2F}">
      <dgm:prSet/>
      <dgm:spPr/>
      <dgm:t>
        <a:bodyPr/>
        <a:lstStyle/>
        <a:p>
          <a:r>
            <a:rPr lang="en-GB"/>
            <a:t>Encourage references and citations from users</a:t>
          </a:r>
          <a:endParaRPr lang="en-US"/>
        </a:p>
      </dgm:t>
    </dgm:pt>
    <dgm:pt modelId="{20557283-8EA6-46AB-B1BB-C168ECB575E7}" type="parTrans" cxnId="{6CEE3CA5-693E-4A86-B250-54C3F0A8A2C5}">
      <dgm:prSet/>
      <dgm:spPr/>
      <dgm:t>
        <a:bodyPr/>
        <a:lstStyle/>
        <a:p>
          <a:endParaRPr lang="en-US"/>
        </a:p>
      </dgm:t>
    </dgm:pt>
    <dgm:pt modelId="{4342D851-BF26-43B8-9109-CDE885A04D43}" type="sibTrans" cxnId="{6CEE3CA5-693E-4A86-B250-54C3F0A8A2C5}">
      <dgm:prSet/>
      <dgm:spPr/>
      <dgm:t>
        <a:bodyPr/>
        <a:lstStyle/>
        <a:p>
          <a:endParaRPr lang="en-US"/>
        </a:p>
      </dgm:t>
    </dgm:pt>
    <dgm:pt modelId="{9E439186-B9E2-4180-8D24-803FF0EF0875}">
      <dgm:prSet/>
      <dgm:spPr/>
      <dgm:t>
        <a:bodyPr/>
        <a:lstStyle/>
        <a:p>
          <a:pPr>
            <a:defRPr b="1"/>
          </a:pPr>
          <a:r>
            <a:rPr lang="en-GB"/>
            <a:t>Social Issue: Bullying</a:t>
          </a:r>
          <a:endParaRPr lang="en-US"/>
        </a:p>
      </dgm:t>
    </dgm:pt>
    <dgm:pt modelId="{75E6127F-1E90-41F0-82C6-9F55A2052C67}" type="parTrans" cxnId="{C571130C-482E-425D-8A1B-5335A3251239}">
      <dgm:prSet/>
      <dgm:spPr/>
      <dgm:t>
        <a:bodyPr/>
        <a:lstStyle/>
        <a:p>
          <a:endParaRPr lang="en-US"/>
        </a:p>
      </dgm:t>
    </dgm:pt>
    <dgm:pt modelId="{3C3B0E0B-FE90-4F4D-8387-FA69545345C1}" type="sibTrans" cxnId="{C571130C-482E-425D-8A1B-5335A3251239}">
      <dgm:prSet/>
      <dgm:spPr/>
      <dgm:t>
        <a:bodyPr/>
        <a:lstStyle/>
        <a:p>
          <a:endParaRPr lang="en-US"/>
        </a:p>
      </dgm:t>
    </dgm:pt>
    <dgm:pt modelId="{62CC4BFE-8BE2-487A-8587-A5C6FD1A55B4}">
      <dgm:prSet/>
      <dgm:spPr/>
      <dgm:t>
        <a:bodyPr/>
        <a:lstStyle/>
        <a:p>
          <a:r>
            <a:rPr lang="en-GB" dirty="0"/>
            <a:t>Clear code of conduct against bullying and harassment</a:t>
          </a:r>
          <a:endParaRPr lang="en-US" dirty="0"/>
        </a:p>
      </dgm:t>
    </dgm:pt>
    <dgm:pt modelId="{44AE328F-4A20-4E0E-B07A-B977E0272A38}" type="parTrans" cxnId="{E560FD06-3EAD-4B73-AD4C-4C7AF4A46998}">
      <dgm:prSet/>
      <dgm:spPr/>
      <dgm:t>
        <a:bodyPr/>
        <a:lstStyle/>
        <a:p>
          <a:endParaRPr lang="en-US"/>
        </a:p>
      </dgm:t>
    </dgm:pt>
    <dgm:pt modelId="{A114EBB2-BDAE-4FC6-99C0-61B413E2EF7D}" type="sibTrans" cxnId="{E560FD06-3EAD-4B73-AD4C-4C7AF4A46998}">
      <dgm:prSet/>
      <dgm:spPr/>
      <dgm:t>
        <a:bodyPr/>
        <a:lstStyle/>
        <a:p>
          <a:endParaRPr lang="en-US"/>
        </a:p>
      </dgm:t>
    </dgm:pt>
    <dgm:pt modelId="{9C4DA90F-55CC-4A6E-B272-67DCA06CD826}">
      <dgm:prSet/>
      <dgm:spPr/>
      <dgm:t>
        <a:bodyPr/>
        <a:lstStyle/>
        <a:p>
          <a:r>
            <a:rPr lang="en-GB" dirty="0"/>
            <a:t>Reporting and moderation systems for swift action</a:t>
          </a:r>
          <a:endParaRPr lang="en-US" dirty="0"/>
        </a:p>
      </dgm:t>
    </dgm:pt>
    <dgm:pt modelId="{50F92E18-E505-4186-A6C9-E6CE0498FA88}" type="parTrans" cxnId="{70644693-3A9C-40F9-BE8E-FC313159230A}">
      <dgm:prSet/>
      <dgm:spPr/>
      <dgm:t>
        <a:bodyPr/>
        <a:lstStyle/>
        <a:p>
          <a:endParaRPr lang="en-US"/>
        </a:p>
      </dgm:t>
    </dgm:pt>
    <dgm:pt modelId="{58502582-5360-4F58-954C-AEBAE6DBAB90}" type="sibTrans" cxnId="{70644693-3A9C-40F9-BE8E-FC313159230A}">
      <dgm:prSet/>
      <dgm:spPr/>
      <dgm:t>
        <a:bodyPr/>
        <a:lstStyle/>
        <a:p>
          <a:endParaRPr lang="en-US"/>
        </a:p>
      </dgm:t>
    </dgm:pt>
    <dgm:pt modelId="{613E62F2-62B7-4E97-856F-EA44CFD109E8}">
      <dgm:prSet/>
      <dgm:spPr/>
      <dgm:t>
        <a:bodyPr/>
        <a:lstStyle/>
        <a:p>
          <a:pPr>
            <a:defRPr b="1"/>
          </a:pPr>
          <a:r>
            <a:rPr lang="en-GB"/>
            <a:t>Ethical Issue: Privacy and Data Protection</a:t>
          </a:r>
          <a:endParaRPr lang="en-US"/>
        </a:p>
      </dgm:t>
    </dgm:pt>
    <dgm:pt modelId="{DDAC0983-D58B-426C-9C74-D95A0D696165}" type="parTrans" cxnId="{CDDC912B-DA8C-4FAE-992E-6F4AB44CA8EC}">
      <dgm:prSet/>
      <dgm:spPr/>
      <dgm:t>
        <a:bodyPr/>
        <a:lstStyle/>
        <a:p>
          <a:endParaRPr lang="en-US"/>
        </a:p>
      </dgm:t>
    </dgm:pt>
    <dgm:pt modelId="{8098F319-A406-402C-8AEE-EB220A832E94}" type="sibTrans" cxnId="{CDDC912B-DA8C-4FAE-992E-6F4AB44CA8EC}">
      <dgm:prSet/>
      <dgm:spPr/>
      <dgm:t>
        <a:bodyPr/>
        <a:lstStyle/>
        <a:p>
          <a:endParaRPr lang="en-US"/>
        </a:p>
      </dgm:t>
    </dgm:pt>
    <dgm:pt modelId="{6EDDD785-BB90-41A2-A902-0141BF308575}">
      <dgm:prSet/>
      <dgm:spPr/>
      <dgm:t>
        <a:bodyPr/>
        <a:lstStyle/>
        <a:p>
          <a:r>
            <a:rPr lang="en-GB"/>
            <a:t>Strong security measures, including encryption</a:t>
          </a:r>
          <a:endParaRPr lang="en-US"/>
        </a:p>
      </dgm:t>
    </dgm:pt>
    <dgm:pt modelId="{1292A5E4-8F8C-4F12-A68F-28AE6E893675}" type="parTrans" cxnId="{43288218-FCFE-443A-92AB-E6272F65DC93}">
      <dgm:prSet/>
      <dgm:spPr/>
      <dgm:t>
        <a:bodyPr/>
        <a:lstStyle/>
        <a:p>
          <a:endParaRPr lang="en-US"/>
        </a:p>
      </dgm:t>
    </dgm:pt>
    <dgm:pt modelId="{E3CB393B-DAB2-4E1C-A726-230A8BE8ACFA}" type="sibTrans" cxnId="{43288218-FCFE-443A-92AB-E6272F65DC93}">
      <dgm:prSet/>
      <dgm:spPr/>
      <dgm:t>
        <a:bodyPr/>
        <a:lstStyle/>
        <a:p>
          <a:endParaRPr lang="en-US"/>
        </a:p>
      </dgm:t>
    </dgm:pt>
    <dgm:pt modelId="{0C166399-2B6A-4A6F-951A-A7CBD05F5F70}">
      <dgm:prSet/>
      <dgm:spPr/>
      <dgm:t>
        <a:bodyPr/>
        <a:lstStyle/>
        <a:p>
          <a:r>
            <a:rPr lang="en-GB" dirty="0"/>
            <a:t>Transparent data collection practices and compliance</a:t>
          </a:r>
          <a:endParaRPr lang="en-US" dirty="0"/>
        </a:p>
      </dgm:t>
    </dgm:pt>
    <dgm:pt modelId="{1F8CFC2D-6E3E-4E1F-B1CC-763105D036E1}" type="parTrans" cxnId="{C24827A9-86B4-4551-960B-409DAFFA9A35}">
      <dgm:prSet/>
      <dgm:spPr/>
      <dgm:t>
        <a:bodyPr/>
        <a:lstStyle/>
        <a:p>
          <a:endParaRPr lang="en-US"/>
        </a:p>
      </dgm:t>
    </dgm:pt>
    <dgm:pt modelId="{4E4FE61E-A809-4704-A513-686650F78795}" type="sibTrans" cxnId="{C24827A9-86B4-4551-960B-409DAFFA9A35}">
      <dgm:prSet/>
      <dgm:spPr/>
      <dgm:t>
        <a:bodyPr/>
        <a:lstStyle/>
        <a:p>
          <a:endParaRPr lang="en-US"/>
        </a:p>
      </dgm:t>
    </dgm:pt>
    <dgm:pt modelId="{DF28CB6D-65B4-42F6-83D4-7F34125E4CCA}" type="pres">
      <dgm:prSet presAssocID="{DA2388C0-B98E-431A-AC0B-152A21DD47BE}" presName="root" presStyleCnt="0">
        <dgm:presLayoutVars>
          <dgm:dir/>
          <dgm:resizeHandles val="exact"/>
        </dgm:presLayoutVars>
      </dgm:prSet>
      <dgm:spPr/>
    </dgm:pt>
    <dgm:pt modelId="{46D7835C-ADCB-430F-A7E9-CF464A8F7559}" type="pres">
      <dgm:prSet presAssocID="{6285B39C-31C9-4418-89AB-5DD77E72A97D}" presName="compNode" presStyleCnt="0"/>
      <dgm:spPr/>
    </dgm:pt>
    <dgm:pt modelId="{CB9E883E-269F-4D11-999E-A12EEB19D28F}" type="pres">
      <dgm:prSet presAssocID="{6285B39C-31C9-4418-89AB-5DD77E72A9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27B4B7B6-E765-40F3-A98C-E3E83805607F}" type="pres">
      <dgm:prSet presAssocID="{6285B39C-31C9-4418-89AB-5DD77E72A97D}" presName="iconSpace" presStyleCnt="0"/>
      <dgm:spPr/>
    </dgm:pt>
    <dgm:pt modelId="{3A4336C4-77BE-4DE6-A8D4-06927C851ECD}" type="pres">
      <dgm:prSet presAssocID="{6285B39C-31C9-4418-89AB-5DD77E72A97D}" presName="parTx" presStyleLbl="revTx" presStyleIdx="0" presStyleCnt="8">
        <dgm:presLayoutVars>
          <dgm:chMax val="0"/>
          <dgm:chPref val="0"/>
        </dgm:presLayoutVars>
      </dgm:prSet>
      <dgm:spPr/>
    </dgm:pt>
    <dgm:pt modelId="{24BAAB37-236F-4F33-83FC-F0602D4388A6}" type="pres">
      <dgm:prSet presAssocID="{6285B39C-31C9-4418-89AB-5DD77E72A97D}" presName="txSpace" presStyleCnt="0"/>
      <dgm:spPr/>
    </dgm:pt>
    <dgm:pt modelId="{44584F9E-BC2D-4FC9-A0D9-5E60C2CDE782}" type="pres">
      <dgm:prSet presAssocID="{6285B39C-31C9-4418-89AB-5DD77E72A97D}" presName="desTx" presStyleLbl="revTx" presStyleIdx="1" presStyleCnt="8">
        <dgm:presLayoutVars/>
      </dgm:prSet>
      <dgm:spPr/>
    </dgm:pt>
    <dgm:pt modelId="{980E7E51-C3F1-4605-AC3B-DD69B466DD37}" type="pres">
      <dgm:prSet presAssocID="{B4ED6E94-41F1-4B0C-B998-A8B6D41EF8E0}" presName="sibTrans" presStyleCnt="0"/>
      <dgm:spPr/>
    </dgm:pt>
    <dgm:pt modelId="{B9C1C422-1AB2-4187-8C51-0655C84BC99A}" type="pres">
      <dgm:prSet presAssocID="{AF1FD25F-2228-4A49-9493-C6DD76010677}" presName="compNode" presStyleCnt="0"/>
      <dgm:spPr/>
    </dgm:pt>
    <dgm:pt modelId="{225E5014-52C6-47E7-AB20-DD09F46073B1}" type="pres">
      <dgm:prSet presAssocID="{AF1FD25F-2228-4A49-9493-C6DD760106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082EB1B-4442-4F48-9205-2E906E82B0FC}" type="pres">
      <dgm:prSet presAssocID="{AF1FD25F-2228-4A49-9493-C6DD76010677}" presName="iconSpace" presStyleCnt="0"/>
      <dgm:spPr/>
    </dgm:pt>
    <dgm:pt modelId="{E3298AD7-4273-4313-92AC-6F003AF39B9A}" type="pres">
      <dgm:prSet presAssocID="{AF1FD25F-2228-4A49-9493-C6DD76010677}" presName="parTx" presStyleLbl="revTx" presStyleIdx="2" presStyleCnt="8">
        <dgm:presLayoutVars>
          <dgm:chMax val="0"/>
          <dgm:chPref val="0"/>
        </dgm:presLayoutVars>
      </dgm:prSet>
      <dgm:spPr/>
    </dgm:pt>
    <dgm:pt modelId="{C17F4268-3199-4012-A5AA-38D603600C00}" type="pres">
      <dgm:prSet presAssocID="{AF1FD25F-2228-4A49-9493-C6DD76010677}" presName="txSpace" presStyleCnt="0"/>
      <dgm:spPr/>
    </dgm:pt>
    <dgm:pt modelId="{2551D6AE-51BE-43EE-95CE-3DB76CA048A1}" type="pres">
      <dgm:prSet presAssocID="{AF1FD25F-2228-4A49-9493-C6DD76010677}" presName="desTx" presStyleLbl="revTx" presStyleIdx="3" presStyleCnt="8">
        <dgm:presLayoutVars/>
      </dgm:prSet>
      <dgm:spPr/>
    </dgm:pt>
    <dgm:pt modelId="{9D8FC2D3-9B11-43B8-8F24-93E8E0F4F9C2}" type="pres">
      <dgm:prSet presAssocID="{7D1903D3-7EAF-4FBD-A656-29E66CB269F2}" presName="sibTrans" presStyleCnt="0"/>
      <dgm:spPr/>
    </dgm:pt>
    <dgm:pt modelId="{C4610458-6305-4D1C-9784-77F558A2F041}" type="pres">
      <dgm:prSet presAssocID="{9E439186-B9E2-4180-8D24-803FF0EF0875}" presName="compNode" presStyleCnt="0"/>
      <dgm:spPr/>
    </dgm:pt>
    <dgm:pt modelId="{E4D83B3B-8ACD-4A34-888C-05D866925AB6}" type="pres">
      <dgm:prSet presAssocID="{9E439186-B9E2-4180-8D24-803FF0EF0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7233561C-DFD1-4BEE-A6F6-7BEBB72898C7}" type="pres">
      <dgm:prSet presAssocID="{9E439186-B9E2-4180-8D24-803FF0EF0875}" presName="iconSpace" presStyleCnt="0"/>
      <dgm:spPr/>
    </dgm:pt>
    <dgm:pt modelId="{6992BEA2-A456-4F5C-958D-EFDFA717FA23}" type="pres">
      <dgm:prSet presAssocID="{9E439186-B9E2-4180-8D24-803FF0EF0875}" presName="parTx" presStyleLbl="revTx" presStyleIdx="4" presStyleCnt="8">
        <dgm:presLayoutVars>
          <dgm:chMax val="0"/>
          <dgm:chPref val="0"/>
        </dgm:presLayoutVars>
      </dgm:prSet>
      <dgm:spPr/>
    </dgm:pt>
    <dgm:pt modelId="{691C9987-C007-4B82-B2BD-1BFE3040C644}" type="pres">
      <dgm:prSet presAssocID="{9E439186-B9E2-4180-8D24-803FF0EF0875}" presName="txSpace" presStyleCnt="0"/>
      <dgm:spPr/>
    </dgm:pt>
    <dgm:pt modelId="{E1F2C859-7F11-4680-A9B0-BCF645D80F25}" type="pres">
      <dgm:prSet presAssocID="{9E439186-B9E2-4180-8D24-803FF0EF0875}" presName="desTx" presStyleLbl="revTx" presStyleIdx="5" presStyleCnt="8">
        <dgm:presLayoutVars/>
      </dgm:prSet>
      <dgm:spPr/>
    </dgm:pt>
    <dgm:pt modelId="{DF85CDD7-B0B5-4F77-85F5-C5283B9410EC}" type="pres">
      <dgm:prSet presAssocID="{3C3B0E0B-FE90-4F4D-8387-FA69545345C1}" presName="sibTrans" presStyleCnt="0"/>
      <dgm:spPr/>
    </dgm:pt>
    <dgm:pt modelId="{13AE4CE6-864D-4468-9D39-524985F46863}" type="pres">
      <dgm:prSet presAssocID="{613E62F2-62B7-4E97-856F-EA44CFD109E8}" presName="compNode" presStyleCnt="0"/>
      <dgm:spPr/>
    </dgm:pt>
    <dgm:pt modelId="{BC1F3A35-9E45-41AC-A519-9475F5A61D2D}" type="pres">
      <dgm:prSet presAssocID="{613E62F2-62B7-4E97-856F-EA44CFD109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EEBCA9A-03B5-4302-800A-364B5FD2C3EA}" type="pres">
      <dgm:prSet presAssocID="{613E62F2-62B7-4E97-856F-EA44CFD109E8}" presName="iconSpace" presStyleCnt="0"/>
      <dgm:spPr/>
    </dgm:pt>
    <dgm:pt modelId="{8BAC7602-E4EF-4CC4-BE22-7C452B99CA4A}" type="pres">
      <dgm:prSet presAssocID="{613E62F2-62B7-4E97-856F-EA44CFD109E8}" presName="parTx" presStyleLbl="revTx" presStyleIdx="6" presStyleCnt="8">
        <dgm:presLayoutVars>
          <dgm:chMax val="0"/>
          <dgm:chPref val="0"/>
        </dgm:presLayoutVars>
      </dgm:prSet>
      <dgm:spPr/>
    </dgm:pt>
    <dgm:pt modelId="{127FCEFC-C1B4-4ECD-8E50-AF445AE4E44E}" type="pres">
      <dgm:prSet presAssocID="{613E62F2-62B7-4E97-856F-EA44CFD109E8}" presName="txSpace" presStyleCnt="0"/>
      <dgm:spPr/>
    </dgm:pt>
    <dgm:pt modelId="{D972B99A-3F65-4042-A06F-41FEF1F9D9FF}" type="pres">
      <dgm:prSet presAssocID="{613E62F2-62B7-4E97-856F-EA44CFD109E8}" presName="desTx" presStyleLbl="revTx" presStyleIdx="7" presStyleCnt="8">
        <dgm:presLayoutVars/>
      </dgm:prSet>
      <dgm:spPr/>
    </dgm:pt>
  </dgm:ptLst>
  <dgm:cxnLst>
    <dgm:cxn modelId="{E560FD06-3EAD-4B73-AD4C-4C7AF4A46998}" srcId="{9E439186-B9E2-4180-8D24-803FF0EF0875}" destId="{62CC4BFE-8BE2-487A-8587-A5C6FD1A55B4}" srcOrd="0" destOrd="0" parTransId="{44AE328F-4A20-4E0E-B07A-B977E0272A38}" sibTransId="{A114EBB2-BDAE-4FC6-99C0-61B413E2EF7D}"/>
    <dgm:cxn modelId="{C571130C-482E-425D-8A1B-5335A3251239}" srcId="{DA2388C0-B98E-431A-AC0B-152A21DD47BE}" destId="{9E439186-B9E2-4180-8D24-803FF0EF0875}" srcOrd="2" destOrd="0" parTransId="{75E6127F-1E90-41F0-82C6-9F55A2052C67}" sibTransId="{3C3B0E0B-FE90-4F4D-8387-FA69545345C1}"/>
    <dgm:cxn modelId="{79E3840F-F025-452E-B16E-7FAFD227CD42}" type="presOf" srcId="{6285B39C-31C9-4418-89AB-5DD77E72A97D}" destId="{3A4336C4-77BE-4DE6-A8D4-06927C851ECD}" srcOrd="0" destOrd="0" presId="urn:microsoft.com/office/officeart/2018/5/layout/CenteredIconLabelDescriptionList"/>
    <dgm:cxn modelId="{C6972412-FB1E-44D2-B6C8-B317B7F96312}" type="presOf" srcId="{B9FBBEF6-FC59-4E62-A4A4-2AD44C59FE2F}" destId="{2551D6AE-51BE-43EE-95CE-3DB76CA048A1}" srcOrd="0" destOrd="1" presId="urn:microsoft.com/office/officeart/2018/5/layout/CenteredIconLabelDescriptionList"/>
    <dgm:cxn modelId="{43288218-FCFE-443A-92AB-E6272F65DC93}" srcId="{613E62F2-62B7-4E97-856F-EA44CFD109E8}" destId="{6EDDD785-BB90-41A2-A902-0141BF308575}" srcOrd="0" destOrd="0" parTransId="{1292A5E4-8F8C-4F12-A68F-28AE6E893675}" sibTransId="{E3CB393B-DAB2-4E1C-A726-230A8BE8ACFA}"/>
    <dgm:cxn modelId="{382E481E-1599-48F4-9046-74EE8990863A}" type="presOf" srcId="{613E62F2-62B7-4E97-856F-EA44CFD109E8}" destId="{8BAC7602-E4EF-4CC4-BE22-7C452B99CA4A}" srcOrd="0" destOrd="0" presId="urn:microsoft.com/office/officeart/2018/5/layout/CenteredIconLabelDescriptionList"/>
    <dgm:cxn modelId="{A4E52C21-E783-4929-8002-94D053974294}" type="presOf" srcId="{9ED08F99-BD43-446E-A7D5-66B03F9C5BF5}" destId="{44584F9E-BC2D-4FC9-A0D9-5E60C2CDE782}" srcOrd="0" destOrd="0" presId="urn:microsoft.com/office/officeart/2018/5/layout/CenteredIconLabelDescriptionList"/>
    <dgm:cxn modelId="{66F91A26-0460-41C7-BD75-4D38A6C1D91B}" type="presOf" srcId="{AF1FD25F-2228-4A49-9493-C6DD76010677}" destId="{E3298AD7-4273-4313-92AC-6F003AF39B9A}" srcOrd="0" destOrd="0" presId="urn:microsoft.com/office/officeart/2018/5/layout/CenteredIconLabelDescriptionList"/>
    <dgm:cxn modelId="{DB24F326-BDE8-496E-B624-F6126AEDEDB5}" type="presOf" srcId="{9E439186-B9E2-4180-8D24-803FF0EF0875}" destId="{6992BEA2-A456-4F5C-958D-EFDFA717FA23}" srcOrd="0" destOrd="0" presId="urn:microsoft.com/office/officeart/2018/5/layout/CenteredIconLabelDescriptionList"/>
    <dgm:cxn modelId="{CDDC912B-DA8C-4FAE-992E-6F4AB44CA8EC}" srcId="{DA2388C0-B98E-431A-AC0B-152A21DD47BE}" destId="{613E62F2-62B7-4E97-856F-EA44CFD109E8}" srcOrd="3" destOrd="0" parTransId="{DDAC0983-D58B-426C-9C74-D95A0D696165}" sibTransId="{8098F319-A406-402C-8AEE-EB220A832E94}"/>
    <dgm:cxn modelId="{C2D5BA3A-F762-4EF1-9805-6219290286BE}" srcId="{AF1FD25F-2228-4A49-9493-C6DD76010677}" destId="{63D7D47B-C250-47A1-AE2C-B9BB1F22C10F}" srcOrd="0" destOrd="0" parTransId="{B8DD343E-7124-48A5-8B16-4D1EBDA105A5}" sibTransId="{D2182814-6C53-4C2D-8D7F-90BE15197A57}"/>
    <dgm:cxn modelId="{C0159740-134C-4021-B919-D7076070B6A9}" type="presOf" srcId="{6EDDD785-BB90-41A2-A902-0141BF308575}" destId="{D972B99A-3F65-4042-A06F-41FEF1F9D9FF}" srcOrd="0" destOrd="0" presId="urn:microsoft.com/office/officeart/2018/5/layout/CenteredIconLabelDescriptionList"/>
    <dgm:cxn modelId="{23B6F686-1F35-44C5-ABA9-BA85B3F6358D}" type="presOf" srcId="{DA2388C0-B98E-431A-AC0B-152A21DD47BE}" destId="{DF28CB6D-65B4-42F6-83D4-7F34125E4CCA}" srcOrd="0" destOrd="0" presId="urn:microsoft.com/office/officeart/2018/5/layout/CenteredIconLabelDescriptionList"/>
    <dgm:cxn modelId="{70644693-3A9C-40F9-BE8E-FC313159230A}" srcId="{9E439186-B9E2-4180-8D24-803FF0EF0875}" destId="{9C4DA90F-55CC-4A6E-B272-67DCA06CD826}" srcOrd="1" destOrd="0" parTransId="{50F92E18-E505-4186-A6C9-E6CE0498FA88}" sibTransId="{58502582-5360-4F58-954C-AEBAE6DBAB90}"/>
    <dgm:cxn modelId="{3B108293-29B4-4C41-BDB9-2C880D6CBCA5}" type="presOf" srcId="{9C4DA90F-55CC-4A6E-B272-67DCA06CD826}" destId="{E1F2C859-7F11-4680-A9B0-BCF645D80F25}" srcOrd="0" destOrd="1" presId="urn:microsoft.com/office/officeart/2018/5/layout/CenteredIconLabelDescriptionList"/>
    <dgm:cxn modelId="{F2D29EA2-218E-4862-99FB-9115E680CBE7}" type="presOf" srcId="{63D7D47B-C250-47A1-AE2C-B9BB1F22C10F}" destId="{2551D6AE-51BE-43EE-95CE-3DB76CA048A1}" srcOrd="0" destOrd="0" presId="urn:microsoft.com/office/officeart/2018/5/layout/CenteredIconLabelDescriptionList"/>
    <dgm:cxn modelId="{6CEE3CA5-693E-4A86-B250-54C3F0A8A2C5}" srcId="{AF1FD25F-2228-4A49-9493-C6DD76010677}" destId="{B9FBBEF6-FC59-4E62-A4A4-2AD44C59FE2F}" srcOrd="1" destOrd="0" parTransId="{20557283-8EA6-46AB-B1BB-C168ECB575E7}" sibTransId="{4342D851-BF26-43B8-9109-CDE885A04D43}"/>
    <dgm:cxn modelId="{C24827A9-86B4-4551-960B-409DAFFA9A35}" srcId="{613E62F2-62B7-4E97-856F-EA44CFD109E8}" destId="{0C166399-2B6A-4A6F-951A-A7CBD05F5F70}" srcOrd="1" destOrd="0" parTransId="{1F8CFC2D-6E3E-4E1F-B1CC-763105D036E1}" sibTransId="{4E4FE61E-A809-4704-A513-686650F78795}"/>
    <dgm:cxn modelId="{D80DA3B3-A11B-4E87-AA97-ADCA616105E1}" srcId="{DA2388C0-B98E-431A-AC0B-152A21DD47BE}" destId="{AF1FD25F-2228-4A49-9493-C6DD76010677}" srcOrd="1" destOrd="0" parTransId="{D53240BA-AD1F-4D6D-AD7F-F2F3C18A6725}" sibTransId="{7D1903D3-7EAF-4FBD-A656-29E66CB269F2}"/>
    <dgm:cxn modelId="{EAD29DBA-6169-447F-A9F3-972E537115E7}" srcId="{6285B39C-31C9-4418-89AB-5DD77E72A97D}" destId="{9ED08F99-BD43-446E-A7D5-66B03F9C5BF5}" srcOrd="0" destOrd="0" parTransId="{1AAA354F-8DB4-482A-A7C0-0564B6C626AE}" sibTransId="{C0A035C2-AA88-4582-B308-5969608A0A61}"/>
    <dgm:cxn modelId="{CFE2E7D5-5A51-47CF-803E-AE91CEF73FBC}" type="presOf" srcId="{62CC4BFE-8BE2-487A-8587-A5C6FD1A55B4}" destId="{E1F2C859-7F11-4680-A9B0-BCF645D80F25}" srcOrd="0" destOrd="0" presId="urn:microsoft.com/office/officeart/2018/5/layout/CenteredIconLabelDescriptionList"/>
    <dgm:cxn modelId="{2FDE80EE-7605-4BD4-962F-7C9949CF1C87}" srcId="{DA2388C0-B98E-431A-AC0B-152A21DD47BE}" destId="{6285B39C-31C9-4418-89AB-5DD77E72A97D}" srcOrd="0" destOrd="0" parTransId="{67BD4F1C-1C6D-4EF5-9AA1-E54EC972CD0B}" sibTransId="{B4ED6E94-41F1-4B0C-B998-A8B6D41EF8E0}"/>
    <dgm:cxn modelId="{A54D50FD-4661-4345-A0FC-7439D522B791}" type="presOf" srcId="{0C166399-2B6A-4A6F-951A-A7CBD05F5F70}" destId="{D972B99A-3F65-4042-A06F-41FEF1F9D9FF}" srcOrd="0" destOrd="1" presId="urn:microsoft.com/office/officeart/2018/5/layout/CenteredIconLabelDescriptionList"/>
    <dgm:cxn modelId="{93511F61-84D4-4211-A44F-260475544626}" type="presParOf" srcId="{DF28CB6D-65B4-42F6-83D4-7F34125E4CCA}" destId="{46D7835C-ADCB-430F-A7E9-CF464A8F7559}" srcOrd="0" destOrd="0" presId="urn:microsoft.com/office/officeart/2018/5/layout/CenteredIconLabelDescriptionList"/>
    <dgm:cxn modelId="{B3C33092-3C51-4B52-9A2F-B26A5A80F232}" type="presParOf" srcId="{46D7835C-ADCB-430F-A7E9-CF464A8F7559}" destId="{CB9E883E-269F-4D11-999E-A12EEB19D28F}" srcOrd="0" destOrd="0" presId="urn:microsoft.com/office/officeart/2018/5/layout/CenteredIconLabelDescriptionList"/>
    <dgm:cxn modelId="{0AB31E2B-5099-4B3E-8202-31C1223C2644}" type="presParOf" srcId="{46D7835C-ADCB-430F-A7E9-CF464A8F7559}" destId="{27B4B7B6-E765-40F3-A98C-E3E83805607F}" srcOrd="1" destOrd="0" presId="urn:microsoft.com/office/officeart/2018/5/layout/CenteredIconLabelDescriptionList"/>
    <dgm:cxn modelId="{D5DC0E14-79CE-4B4E-BEA3-AB8451972DE6}" type="presParOf" srcId="{46D7835C-ADCB-430F-A7E9-CF464A8F7559}" destId="{3A4336C4-77BE-4DE6-A8D4-06927C851ECD}" srcOrd="2" destOrd="0" presId="urn:microsoft.com/office/officeart/2018/5/layout/CenteredIconLabelDescriptionList"/>
    <dgm:cxn modelId="{A5B26CAC-A390-4989-B65D-9C5593CFCA0E}" type="presParOf" srcId="{46D7835C-ADCB-430F-A7E9-CF464A8F7559}" destId="{24BAAB37-236F-4F33-83FC-F0602D4388A6}" srcOrd="3" destOrd="0" presId="urn:microsoft.com/office/officeart/2018/5/layout/CenteredIconLabelDescriptionList"/>
    <dgm:cxn modelId="{08C6A04E-8EBC-4820-8052-0D07C5703ADF}" type="presParOf" srcId="{46D7835C-ADCB-430F-A7E9-CF464A8F7559}" destId="{44584F9E-BC2D-4FC9-A0D9-5E60C2CDE782}" srcOrd="4" destOrd="0" presId="urn:microsoft.com/office/officeart/2018/5/layout/CenteredIconLabelDescriptionList"/>
    <dgm:cxn modelId="{0418AC99-E205-404E-B648-BBB545AB7F03}" type="presParOf" srcId="{DF28CB6D-65B4-42F6-83D4-7F34125E4CCA}" destId="{980E7E51-C3F1-4605-AC3B-DD69B466DD37}" srcOrd="1" destOrd="0" presId="urn:microsoft.com/office/officeart/2018/5/layout/CenteredIconLabelDescriptionList"/>
    <dgm:cxn modelId="{ECCDEC02-3932-4AB6-B301-EAA670783857}" type="presParOf" srcId="{DF28CB6D-65B4-42F6-83D4-7F34125E4CCA}" destId="{B9C1C422-1AB2-4187-8C51-0655C84BC99A}" srcOrd="2" destOrd="0" presId="urn:microsoft.com/office/officeart/2018/5/layout/CenteredIconLabelDescriptionList"/>
    <dgm:cxn modelId="{D5AD9259-D966-49FB-9F7F-162A5D20D301}" type="presParOf" srcId="{B9C1C422-1AB2-4187-8C51-0655C84BC99A}" destId="{225E5014-52C6-47E7-AB20-DD09F46073B1}" srcOrd="0" destOrd="0" presId="urn:microsoft.com/office/officeart/2018/5/layout/CenteredIconLabelDescriptionList"/>
    <dgm:cxn modelId="{7289A429-C83A-4F08-999F-02AF0D55EF17}" type="presParOf" srcId="{B9C1C422-1AB2-4187-8C51-0655C84BC99A}" destId="{2082EB1B-4442-4F48-9205-2E906E82B0FC}" srcOrd="1" destOrd="0" presId="urn:microsoft.com/office/officeart/2018/5/layout/CenteredIconLabelDescriptionList"/>
    <dgm:cxn modelId="{8D84F940-2CFD-44D9-B103-4AB7E17651CA}" type="presParOf" srcId="{B9C1C422-1AB2-4187-8C51-0655C84BC99A}" destId="{E3298AD7-4273-4313-92AC-6F003AF39B9A}" srcOrd="2" destOrd="0" presId="urn:microsoft.com/office/officeart/2018/5/layout/CenteredIconLabelDescriptionList"/>
    <dgm:cxn modelId="{21F3D0B6-C773-4EAD-A7E1-A78E0A4DE6D8}" type="presParOf" srcId="{B9C1C422-1AB2-4187-8C51-0655C84BC99A}" destId="{C17F4268-3199-4012-A5AA-38D603600C00}" srcOrd="3" destOrd="0" presId="urn:microsoft.com/office/officeart/2018/5/layout/CenteredIconLabelDescriptionList"/>
    <dgm:cxn modelId="{BF469CD8-F2E3-4CEC-8F6C-2617688368C6}" type="presParOf" srcId="{B9C1C422-1AB2-4187-8C51-0655C84BC99A}" destId="{2551D6AE-51BE-43EE-95CE-3DB76CA048A1}" srcOrd="4" destOrd="0" presId="urn:microsoft.com/office/officeart/2018/5/layout/CenteredIconLabelDescriptionList"/>
    <dgm:cxn modelId="{20BB5282-D544-4D75-968B-62835F1D0407}" type="presParOf" srcId="{DF28CB6D-65B4-42F6-83D4-7F34125E4CCA}" destId="{9D8FC2D3-9B11-43B8-8F24-93E8E0F4F9C2}" srcOrd="3" destOrd="0" presId="urn:microsoft.com/office/officeart/2018/5/layout/CenteredIconLabelDescriptionList"/>
    <dgm:cxn modelId="{477F1251-1D76-451C-AA96-1441030FA482}" type="presParOf" srcId="{DF28CB6D-65B4-42F6-83D4-7F34125E4CCA}" destId="{C4610458-6305-4D1C-9784-77F558A2F041}" srcOrd="4" destOrd="0" presId="urn:microsoft.com/office/officeart/2018/5/layout/CenteredIconLabelDescriptionList"/>
    <dgm:cxn modelId="{6FE611D7-DDE8-4001-90C1-AE1D6B11417C}" type="presParOf" srcId="{C4610458-6305-4D1C-9784-77F558A2F041}" destId="{E4D83B3B-8ACD-4A34-888C-05D866925AB6}" srcOrd="0" destOrd="0" presId="urn:microsoft.com/office/officeart/2018/5/layout/CenteredIconLabelDescriptionList"/>
    <dgm:cxn modelId="{4FD077DF-DEDE-4D47-8DC8-210FB252E689}" type="presParOf" srcId="{C4610458-6305-4D1C-9784-77F558A2F041}" destId="{7233561C-DFD1-4BEE-A6F6-7BEBB72898C7}" srcOrd="1" destOrd="0" presId="urn:microsoft.com/office/officeart/2018/5/layout/CenteredIconLabelDescriptionList"/>
    <dgm:cxn modelId="{B8C905F7-4B3E-4EAE-8C13-4D62A99AF5E7}" type="presParOf" srcId="{C4610458-6305-4D1C-9784-77F558A2F041}" destId="{6992BEA2-A456-4F5C-958D-EFDFA717FA23}" srcOrd="2" destOrd="0" presId="urn:microsoft.com/office/officeart/2018/5/layout/CenteredIconLabelDescriptionList"/>
    <dgm:cxn modelId="{248A4519-71C7-4EB2-9508-A4D465FB24E7}" type="presParOf" srcId="{C4610458-6305-4D1C-9784-77F558A2F041}" destId="{691C9987-C007-4B82-B2BD-1BFE3040C644}" srcOrd="3" destOrd="0" presId="urn:microsoft.com/office/officeart/2018/5/layout/CenteredIconLabelDescriptionList"/>
    <dgm:cxn modelId="{BBB59637-DEFB-4818-A464-14E2FFD4D33F}" type="presParOf" srcId="{C4610458-6305-4D1C-9784-77F558A2F041}" destId="{E1F2C859-7F11-4680-A9B0-BCF645D80F25}" srcOrd="4" destOrd="0" presId="urn:microsoft.com/office/officeart/2018/5/layout/CenteredIconLabelDescriptionList"/>
    <dgm:cxn modelId="{15BE4531-B30B-4E77-8A36-690A1A3EB71D}" type="presParOf" srcId="{DF28CB6D-65B4-42F6-83D4-7F34125E4CCA}" destId="{DF85CDD7-B0B5-4F77-85F5-C5283B9410EC}" srcOrd="5" destOrd="0" presId="urn:microsoft.com/office/officeart/2018/5/layout/CenteredIconLabelDescriptionList"/>
    <dgm:cxn modelId="{769B71E0-184B-462E-B4D5-1C20F9EF8BF5}" type="presParOf" srcId="{DF28CB6D-65B4-42F6-83D4-7F34125E4CCA}" destId="{13AE4CE6-864D-4468-9D39-524985F46863}" srcOrd="6" destOrd="0" presId="urn:microsoft.com/office/officeart/2018/5/layout/CenteredIconLabelDescriptionList"/>
    <dgm:cxn modelId="{EF11CC73-E172-401F-9524-9083B64C14D6}" type="presParOf" srcId="{13AE4CE6-864D-4468-9D39-524985F46863}" destId="{BC1F3A35-9E45-41AC-A519-9475F5A61D2D}" srcOrd="0" destOrd="0" presId="urn:microsoft.com/office/officeart/2018/5/layout/CenteredIconLabelDescriptionList"/>
    <dgm:cxn modelId="{A1439375-3716-4A52-8455-A079E8F099F5}" type="presParOf" srcId="{13AE4CE6-864D-4468-9D39-524985F46863}" destId="{AEEBCA9A-03B5-4302-800A-364B5FD2C3EA}" srcOrd="1" destOrd="0" presId="urn:microsoft.com/office/officeart/2018/5/layout/CenteredIconLabelDescriptionList"/>
    <dgm:cxn modelId="{A6245094-0FDB-49C2-B68E-8FDAE4C39B83}" type="presParOf" srcId="{13AE4CE6-864D-4468-9D39-524985F46863}" destId="{8BAC7602-E4EF-4CC4-BE22-7C452B99CA4A}" srcOrd="2" destOrd="0" presId="urn:microsoft.com/office/officeart/2018/5/layout/CenteredIconLabelDescriptionList"/>
    <dgm:cxn modelId="{6AFCEC43-A8FF-4E82-A409-D0AFDCD5A562}" type="presParOf" srcId="{13AE4CE6-864D-4468-9D39-524985F46863}" destId="{127FCEFC-C1B4-4ECD-8E50-AF445AE4E44E}" srcOrd="3" destOrd="0" presId="urn:microsoft.com/office/officeart/2018/5/layout/CenteredIconLabelDescriptionList"/>
    <dgm:cxn modelId="{3A3ADC40-17B6-41CB-932D-9A1A7617949C}" type="presParOf" srcId="{13AE4CE6-864D-4468-9D39-524985F46863}" destId="{D972B99A-3F65-4042-A06F-41FEF1F9D9FF}"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8560F9F7-8214-48E8-9D44-61D8DADC33A4}">
      <dgm:prSet/>
      <dgm:spPr/>
      <dgm:t>
        <a:bodyPr/>
        <a:lstStyle/>
        <a:p>
          <a:r>
            <a:rPr lang="en-GB"/>
            <a:t>Effective Recommendations</a:t>
          </a:r>
          <a:endParaRPr lang="en-US"/>
        </a:p>
      </dgm:t>
    </dgm:pt>
    <dgm:pt modelId="{1988840A-15B4-4B97-9F33-DDB3957F6A4F}" type="sibTrans" cxnId="{82627626-E8F2-42BC-96EF-FEFBED729BDB}">
      <dgm:prSet/>
      <dgm:spPr/>
      <dgm:t>
        <a:bodyPr/>
        <a:lstStyle/>
        <a:p>
          <a:endParaRPr lang="en-US"/>
        </a:p>
      </dgm:t>
    </dgm:pt>
    <dgm:pt modelId="{5F91F90B-4150-4246-A823-70050D5F1C30}" type="parTrans" cxnId="{82627626-E8F2-42BC-96EF-FEFBED729BDB}">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6">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6">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6">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6">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6">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6">
        <dgm:presLayoutVars>
          <dgm:bulletEnabled val="1"/>
        </dgm:presLayoutVars>
      </dgm:prSet>
      <dgm:spPr/>
    </dgm:pt>
    <dgm:pt modelId="{3E721121-E9B7-4FAE-BAF9-50616D3BF0A3}" type="pres">
      <dgm:prSet presAssocID="{AA7B5427-2BEF-4F36-81A5-6CA858B98172}"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3" presStyleCnt="6">
        <dgm:presLayoutVars>
          <dgm:chMax val="1"/>
          <dgm:bulletEnabled val="1"/>
        </dgm:presLayoutVars>
      </dgm:prSet>
      <dgm:spPr/>
    </dgm:pt>
    <dgm:pt modelId="{2B80E3EE-0B31-4004-B686-500B8A223E17}" type="pres">
      <dgm:prSet presAssocID="{8560F9F7-8214-48E8-9D44-61D8DADC33A4}" presName="descendantText" presStyleLbl="alignAccFollowNode1" presStyleIdx="3" presStyleCnt="6">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4" presStyleCnt="6">
        <dgm:presLayoutVars>
          <dgm:chMax val="1"/>
          <dgm:bulletEnabled val="1"/>
        </dgm:presLayoutVars>
      </dgm:prSet>
      <dgm:spPr/>
    </dgm:pt>
    <dgm:pt modelId="{C9990644-9916-4C09-AD1C-D8BC9A7CFA21}" type="pres">
      <dgm:prSet presAssocID="{6C83C3F2-ECCA-426A-818D-B0C3E02E48C5}" presName="descendantText" presStyleLbl="alignAccFollowNode1" presStyleIdx="4" presStyleCnt="6">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5" presStyleCnt="6">
        <dgm:presLayoutVars>
          <dgm:chMax val="1"/>
          <dgm:bulletEnabled val="1"/>
        </dgm:presLayoutVars>
      </dgm:prSet>
      <dgm:spPr/>
    </dgm:pt>
    <dgm:pt modelId="{49CDC7FB-1C6C-4696-A6F9-9C114BDA3C4C}" type="pres">
      <dgm:prSet presAssocID="{26D12F0A-90D5-4280-9B2A-D3E04B05CAF5}" presName="descendantText" presStyleLbl="alignAccFollowNode1" presStyleIdx="5" presStyleCnt="6">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3" destOrd="0" parTransId="{5F91F90B-4150-4246-A823-70050D5F1C30}" sibTransId="{1988840A-15B4-4B97-9F33-DDB3957F6A4F}"/>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4"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5"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8FBFBDE6-BC59-4F64-9302-B50F37C99D47}" type="presParOf" srcId="{28AA68F4-5B3C-4102-8D49-D49355B7ADB9}" destId="{779280DF-9205-4362-945C-62B7E8B055DC}" srcOrd="6"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7" destOrd="0" presId="urn:microsoft.com/office/officeart/2005/8/layout/vList5"/>
    <dgm:cxn modelId="{078EA988-F462-47C2-B616-AC359DF24C70}" type="presParOf" srcId="{28AA68F4-5B3C-4102-8D49-D49355B7ADB9}" destId="{CF3BE1A2-D5F4-4200-82DF-16D21726A124}" srcOrd="8"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9" destOrd="0" presId="urn:microsoft.com/office/officeart/2005/8/layout/vList5"/>
    <dgm:cxn modelId="{BAE64EE8-0BE3-4623-85A4-F63B37DF9DC7}" type="presParOf" srcId="{28AA68F4-5B3C-4102-8D49-D49355B7ADB9}" destId="{61F86309-A584-4FD8-A44F-96950EF46D83}" srcOrd="10"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dirty="0"/>
            <a:t>Joint Application Design (JAD) session:</a:t>
          </a:r>
          <a:endParaRPr lang="en-US" dirty="0"/>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dirty="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dirty="0"/>
            <a:t>Survey and analysis:</a:t>
          </a:r>
          <a:endParaRPr lang="en-US" dirty="0"/>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defRPr b="1"/>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D399751B-FF9A-48B2-A26B-4D735A6C2773}" type="pres">
      <dgm:prSet presAssocID="{EBE4D7CC-CC48-4CBD-98DD-DDB2A092AD0B}" presName="compNode" presStyleCnt="0"/>
      <dgm:spPr/>
    </dgm:pt>
    <dgm:pt modelId="{39C131DC-D088-4093-BC2D-D674E2294BC4}" type="pres">
      <dgm:prSet presAssocID="{EBE4D7CC-CC48-4CBD-98DD-DDB2A092AD0B}" presName="iconRect" presStyleLbl="node1" presStyleIdx="2" presStyleCnt="3" custFlipVert="1" custFlipHor="1" custScaleX="40465" custScaleY="30457" custLinFactX="100000" custLinFactY="100000" custLinFactNeighborX="106364" custLinFactNeighborY="158090"/>
      <dgm:spPr>
        <a:solidFill>
          <a:schemeClr val="accent1"/>
        </a:solidFill>
      </dgm:spPr>
    </dgm:pt>
    <dgm:pt modelId="{6EF7ED98-D8AB-4C53-ACC0-533BBF8294F2}" type="pres">
      <dgm:prSet presAssocID="{EBE4D7CC-CC48-4CBD-98DD-DDB2A092AD0B}" presName="iconSpace" presStyleCnt="0"/>
      <dgm:spPr/>
    </dgm:pt>
    <dgm:pt modelId="{FB0CB71C-03A1-4AEC-B12D-7CF39F69D05B}" type="pres">
      <dgm:prSet presAssocID="{EBE4D7CC-CC48-4CBD-98DD-DDB2A092AD0B}" presName="parTx" presStyleLbl="revTx" presStyleIdx="4" presStyleCnt="6">
        <dgm:presLayoutVars>
          <dgm:chMax val="0"/>
          <dgm:chPref val="0"/>
        </dgm:presLayoutVars>
      </dgm:prSet>
      <dgm:spPr/>
    </dgm:pt>
    <dgm:pt modelId="{91EF8547-2212-432E-9F4F-B528ACFC7164}" type="pres">
      <dgm:prSet presAssocID="{EBE4D7CC-CC48-4CBD-98DD-DDB2A092AD0B}" presName="txSpace" presStyleCnt="0"/>
      <dgm:spPr/>
    </dgm:pt>
    <dgm:pt modelId="{AD4A24C1-E84F-4DB2-AE32-13629A3B755E}" type="pres">
      <dgm:prSet presAssocID="{EBE4D7CC-CC48-4CBD-98DD-DDB2A092AD0B}" presName="desTx" presStyleLbl="revTx" presStyleIdx="5" presStyleCnt="6">
        <dgm:presLayoutVars/>
      </dgm:prSet>
      <dgm:spPr/>
    </dgm:pt>
  </dgm:ptLst>
  <dgm:cxnLst>
    <dgm:cxn modelId="{ABFC770A-A2B8-4989-9D0B-CC31FAB694F0}" srcId="{AFA698B2-DF39-4B3F-9643-E68E0FE9F3EE}" destId="{0537D7BC-EAB0-419F-96FB-3BB8388AF9C8}" srcOrd="0" destOrd="0" parTransId="{46FD7EC0-67F1-405F-AE2E-0DAE8741CD6B}" sibTransId="{A244B058-7FDB-4781-B6B6-376A9BA12645}"/>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D70F540-5F75-4FA0-BC2E-1DDF7AD0FA93}" destId="{EBE4D7CC-CC48-4CBD-98DD-DDB2A092AD0B}" srcOrd="2"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FABCCA93-8DAF-4C71-AAE2-81A1E8DFFFA9}" type="presOf" srcId="{EBE4D7CC-CC48-4CBD-98DD-DDB2A092AD0B}" destId="{FB0CB71C-03A1-4AEC-B12D-7CF39F69D05B}"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AA47E2F4-C20C-4212-A39F-0DFC1A9AA119}" type="presParOf" srcId="{5B560064-642F-4D6C-AC60-4346DC0347B0}" destId="{D399751B-FF9A-48B2-A26B-4D735A6C2773}" srcOrd="4" destOrd="0" presId="urn:microsoft.com/office/officeart/2018/2/layout/IconLabelDescriptionList"/>
    <dgm:cxn modelId="{99D78B86-A679-469A-8B5A-0AB5FF6FAC43}" type="presParOf" srcId="{D399751B-FF9A-48B2-A26B-4D735A6C2773}" destId="{39C131DC-D088-4093-BC2D-D674E2294BC4}" srcOrd="0" destOrd="0" presId="urn:microsoft.com/office/officeart/2018/2/layout/IconLabelDescriptionList"/>
    <dgm:cxn modelId="{7BE6DFE4-6D1E-4E78-8B1F-51D6E9794999}" type="presParOf" srcId="{D399751B-FF9A-48B2-A26B-4D735A6C2773}" destId="{6EF7ED98-D8AB-4C53-ACC0-533BBF8294F2}" srcOrd="1" destOrd="0" presId="urn:microsoft.com/office/officeart/2018/2/layout/IconLabelDescriptionList"/>
    <dgm:cxn modelId="{E95047F0-00A1-44F6-989C-E310E0FCF113}" type="presParOf" srcId="{D399751B-FF9A-48B2-A26B-4D735A6C2773}" destId="{FB0CB71C-03A1-4AEC-B12D-7CF39F69D05B}" srcOrd="2" destOrd="0" presId="urn:microsoft.com/office/officeart/2018/2/layout/IconLabelDescriptionList"/>
    <dgm:cxn modelId="{A95745B4-612E-48EE-9726-E5E80CE581BA}" type="presParOf" srcId="{D399751B-FF9A-48B2-A26B-4D735A6C2773}" destId="{91EF8547-2212-432E-9F4F-B528ACFC7164}" srcOrd="3" destOrd="0" presId="urn:microsoft.com/office/officeart/2018/2/layout/IconLabelDescriptionList"/>
    <dgm:cxn modelId="{35EAAB2B-2227-4DC7-99DB-EA0E6AF42207}" type="presParOf" srcId="{D399751B-FF9A-48B2-A26B-4D735A6C2773}" destId="{AD4A24C1-E84F-4DB2-AE32-13629A3B75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1127-DEDF-4D1C-8AB7-BECFD0A0BF7D}">
      <dsp:nvSpPr>
        <dsp:cNvPr id="0" name=""/>
        <dsp:cNvSpPr/>
      </dsp:nvSpPr>
      <dsp:spPr>
        <a:xfrm>
          <a:off x="0" y="1676"/>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10E4-DA0C-42EF-A115-45EC268539A0}">
      <dsp:nvSpPr>
        <dsp:cNvPr id="0" name=""/>
        <dsp:cNvSpPr/>
      </dsp:nvSpPr>
      <dsp:spPr>
        <a:xfrm>
          <a:off x="257007" y="192839"/>
          <a:ext cx="467287" cy="467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FEF09-4EB0-4B4C-99D0-97D489F7E400}">
      <dsp:nvSpPr>
        <dsp:cNvPr id="0" name=""/>
        <dsp:cNvSpPr/>
      </dsp:nvSpPr>
      <dsp:spPr>
        <a:xfrm>
          <a:off x="981303" y="1676"/>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.NET Core</a:t>
          </a:r>
          <a:endParaRPr lang="en-US" sz="2200" kern="1200"/>
        </a:p>
      </dsp:txBody>
      <dsp:txXfrm>
        <a:off x="981303" y="1676"/>
        <a:ext cx="3485440" cy="849613"/>
      </dsp:txXfrm>
    </dsp:sp>
    <dsp:sp modelId="{1E9D9F16-B731-4F01-94EF-5ED2D5F0B6C8}">
      <dsp:nvSpPr>
        <dsp:cNvPr id="0" name=""/>
        <dsp:cNvSpPr/>
      </dsp:nvSpPr>
      <dsp:spPr>
        <a:xfrm>
          <a:off x="0" y="1063692"/>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3C272-37AC-4FB6-A444-53216868FC32}">
      <dsp:nvSpPr>
        <dsp:cNvPr id="0" name=""/>
        <dsp:cNvSpPr/>
      </dsp:nvSpPr>
      <dsp:spPr>
        <a:xfrm>
          <a:off x="257007" y="1254855"/>
          <a:ext cx="467287" cy="467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F4D373-D134-4994-8FD0-91B028159048}">
      <dsp:nvSpPr>
        <dsp:cNvPr id="0" name=""/>
        <dsp:cNvSpPr/>
      </dsp:nvSpPr>
      <dsp:spPr>
        <a:xfrm>
          <a:off x="981303" y="1063692"/>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Server</a:t>
          </a:r>
          <a:endParaRPr lang="en-US" sz="2200" kern="1200"/>
        </a:p>
      </dsp:txBody>
      <dsp:txXfrm>
        <a:off x="981303" y="1063692"/>
        <a:ext cx="3485440" cy="849613"/>
      </dsp:txXfrm>
    </dsp:sp>
    <dsp:sp modelId="{E8313375-C62F-4AEF-B536-3EB1E460C4DD}">
      <dsp:nvSpPr>
        <dsp:cNvPr id="0" name=""/>
        <dsp:cNvSpPr/>
      </dsp:nvSpPr>
      <dsp:spPr>
        <a:xfrm>
          <a:off x="0" y="2125709"/>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9ED4F-5BED-4065-BF5F-7BD41D25A3D5}">
      <dsp:nvSpPr>
        <dsp:cNvPr id="0" name=""/>
        <dsp:cNvSpPr/>
      </dsp:nvSpPr>
      <dsp:spPr>
        <a:xfrm>
          <a:off x="257007" y="2316872"/>
          <a:ext cx="467287" cy="467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504D1-5939-4C4F-80AE-7BA076AFD7F5}">
      <dsp:nvSpPr>
        <dsp:cNvPr id="0" name=""/>
        <dsp:cNvSpPr/>
      </dsp:nvSpPr>
      <dsp:spPr>
        <a:xfrm>
          <a:off x="981303" y="2125709"/>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dirty="0"/>
            <a:t>Microsoft Razor Pages</a:t>
          </a:r>
          <a:endParaRPr lang="en-US" sz="2200" kern="1200" dirty="0"/>
        </a:p>
      </dsp:txBody>
      <dsp:txXfrm>
        <a:off x="981303" y="2125709"/>
        <a:ext cx="3485440" cy="849613"/>
      </dsp:txXfrm>
    </dsp:sp>
    <dsp:sp modelId="{CA2309B3-1090-410A-A7C6-87665B763904}">
      <dsp:nvSpPr>
        <dsp:cNvPr id="0" name=""/>
        <dsp:cNvSpPr/>
      </dsp:nvSpPr>
      <dsp:spPr>
        <a:xfrm>
          <a:off x="0" y="3187725"/>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FE425-F69B-4A18-9A37-46749297FF6A}">
      <dsp:nvSpPr>
        <dsp:cNvPr id="0" name=""/>
        <dsp:cNvSpPr/>
      </dsp:nvSpPr>
      <dsp:spPr>
        <a:xfrm>
          <a:off x="257007" y="3378888"/>
          <a:ext cx="467287" cy="467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819ADC-ADE5-45E4-ADD6-C201535F0DE7}">
      <dsp:nvSpPr>
        <dsp:cNvPr id="0" name=""/>
        <dsp:cNvSpPr/>
      </dsp:nvSpPr>
      <dsp:spPr>
        <a:xfrm>
          <a:off x="981303" y="3187725"/>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Neo4j Graph database</a:t>
          </a:r>
          <a:endParaRPr lang="en-US" sz="2200" kern="1200"/>
        </a:p>
      </dsp:txBody>
      <dsp:txXfrm>
        <a:off x="981303" y="3187725"/>
        <a:ext cx="3485440" cy="849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80525"/>
        <a:ext cx="2498024" cy="489600"/>
      </dsp:txXfrm>
    </dsp:sp>
    <dsp:sp modelId="{25781B6C-55ED-44F0-8CA4-2C1A372BA60D}">
      <dsp:nvSpPr>
        <dsp:cNvPr id="0" name=""/>
        <dsp:cNvSpPr/>
      </dsp:nvSpPr>
      <dsp:spPr>
        <a:xfrm>
          <a:off x="2562"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570125"/>
        <a:ext cx="2498024" cy="2053260"/>
      </dsp:txXfrm>
    </dsp:sp>
    <dsp:sp modelId="{31B57C7F-BD87-4AB6-B652-42FEBC779775}">
      <dsp:nvSpPr>
        <dsp:cNvPr id="0" name=""/>
        <dsp:cNvSpPr/>
      </dsp:nvSpPr>
      <dsp:spPr>
        <a:xfrm>
          <a:off x="2850309"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80525"/>
        <a:ext cx="2498024" cy="489600"/>
      </dsp:txXfrm>
    </dsp:sp>
    <dsp:sp modelId="{948D27EC-DAE8-47EA-A785-7DA21824B9B3}">
      <dsp:nvSpPr>
        <dsp:cNvPr id="0" name=""/>
        <dsp:cNvSpPr/>
      </dsp:nvSpPr>
      <dsp:spPr>
        <a:xfrm>
          <a:off x="2850309"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a:t>
          </a:r>
          <a:r>
            <a:rPr lang="en-GB" sz="1700" kern="1200" dirty="0"/>
            <a:t>.</a:t>
          </a:r>
          <a:endParaRPr lang="en-US" sz="1700" kern="1200" dirty="0"/>
        </a:p>
      </dsp:txBody>
      <dsp:txXfrm>
        <a:off x="2850309" y="570125"/>
        <a:ext cx="2498024" cy="2053260"/>
      </dsp:txXfrm>
    </dsp:sp>
    <dsp:sp modelId="{0CFB94D1-6F85-4C25-9AFC-EB8E6DABC15E}">
      <dsp:nvSpPr>
        <dsp:cNvPr id="0" name=""/>
        <dsp:cNvSpPr/>
      </dsp:nvSpPr>
      <dsp:spPr>
        <a:xfrm>
          <a:off x="5698057" y="80525"/>
          <a:ext cx="2498024" cy="48960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Loading Optimization:</a:t>
          </a:r>
          <a:endParaRPr lang="en-US" sz="1700" kern="1200" dirty="0"/>
        </a:p>
      </dsp:txBody>
      <dsp:txXfrm>
        <a:off x="5698057" y="80525"/>
        <a:ext cx="2498024" cy="489600"/>
      </dsp:txXfrm>
    </dsp:sp>
    <dsp:sp modelId="{7C3727A3-62FA-4FEB-B4D1-28708E5352E2}">
      <dsp:nvSpPr>
        <dsp:cNvPr id="0" name=""/>
        <dsp:cNvSpPr/>
      </dsp:nvSpPr>
      <dsp:spPr>
        <a:xfrm>
          <a:off x="5698057" y="570125"/>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Using pagination to load in posts.</a:t>
          </a:r>
        </a:p>
      </dsp:txBody>
      <dsp:txXfrm>
        <a:off x="5698057" y="570125"/>
        <a:ext cx="2498024" cy="2053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40" y="108614"/>
          <a:ext cx="3831104" cy="98791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b="0" i="0" kern="1200" dirty="0"/>
            <a:t>Data security and user authorization</a:t>
          </a:r>
          <a:r>
            <a:rPr lang="en-GB" sz="2800" kern="1200" dirty="0"/>
            <a:t>:</a:t>
          </a:r>
          <a:endParaRPr lang="en-US" sz="2800" kern="1200" dirty="0"/>
        </a:p>
      </dsp:txBody>
      <dsp:txXfrm>
        <a:off x="40" y="108614"/>
        <a:ext cx="3831104" cy="987910"/>
      </dsp:txXfrm>
    </dsp:sp>
    <dsp:sp modelId="{25781B6C-55ED-44F0-8CA4-2C1A372BA60D}">
      <dsp:nvSpPr>
        <dsp:cNvPr id="0" name=""/>
        <dsp:cNvSpPr/>
      </dsp:nvSpPr>
      <dsp:spPr>
        <a:xfrm>
          <a:off x="40" y="1096525"/>
          <a:ext cx="3831104" cy="149876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b="0" i="0" kern="1200" dirty="0"/>
            <a:t>Data security and user authorization for admin page.</a:t>
          </a:r>
          <a:endParaRPr lang="en-US" sz="2800" kern="1200" dirty="0"/>
        </a:p>
      </dsp:txBody>
      <dsp:txXfrm>
        <a:off x="40" y="1096525"/>
        <a:ext cx="3831104" cy="1498769"/>
      </dsp:txXfrm>
    </dsp:sp>
    <dsp:sp modelId="{0CFB94D1-6F85-4C25-9AFC-EB8E6DABC15E}">
      <dsp:nvSpPr>
        <dsp:cNvPr id="0" name=""/>
        <dsp:cNvSpPr/>
      </dsp:nvSpPr>
      <dsp:spPr>
        <a:xfrm>
          <a:off x="4367499" y="108614"/>
          <a:ext cx="3831104" cy="987910"/>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b="0" i="0" kern="1200" dirty="0"/>
            <a:t>Understandable insights from data</a:t>
          </a:r>
          <a:r>
            <a:rPr lang="en-GB" sz="2800" kern="1200" dirty="0"/>
            <a:t>:</a:t>
          </a:r>
          <a:endParaRPr lang="en-US" sz="2800" kern="1200" dirty="0"/>
        </a:p>
      </dsp:txBody>
      <dsp:txXfrm>
        <a:off x="4367499" y="108614"/>
        <a:ext cx="3831104" cy="987910"/>
      </dsp:txXfrm>
    </dsp:sp>
    <dsp:sp modelId="{7C3727A3-62FA-4FEB-B4D1-28708E5352E2}">
      <dsp:nvSpPr>
        <dsp:cNvPr id="0" name=""/>
        <dsp:cNvSpPr/>
      </dsp:nvSpPr>
      <dsp:spPr>
        <a:xfrm>
          <a:off x="4367499" y="1096525"/>
          <a:ext cx="3831104" cy="149876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GB" sz="2800" b="0" i="0" kern="1200" dirty="0"/>
            <a:t>Visually appealing and informative graph visualization</a:t>
          </a:r>
          <a:r>
            <a:rPr lang="en-GB" sz="2800" kern="1200" dirty="0"/>
            <a:t>.</a:t>
          </a:r>
          <a:endParaRPr lang="en-US" sz="2800" kern="1200" dirty="0"/>
        </a:p>
      </dsp:txBody>
      <dsp:txXfrm>
        <a:off x="4367499" y="1096525"/>
        <a:ext cx="3831104" cy="14987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287146"/>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Notification System for Updates and Activity:</a:t>
          </a:r>
          <a:endParaRPr lang="en-US" sz="1400" kern="1200"/>
        </a:p>
      </dsp:txBody>
      <dsp:txXfrm>
        <a:off x="9334" y="1225234"/>
        <a:ext cx="2419197" cy="419579"/>
      </dsp:txXfrm>
    </dsp:sp>
    <dsp:sp modelId="{44BC83D3-9A33-4ADD-8D50-EE9F375E6120}">
      <dsp:nvSpPr>
        <dsp:cNvPr id="0" name=""/>
        <dsp:cNvSpPr/>
      </dsp:nvSpPr>
      <dsp:spPr>
        <a:xfrm>
          <a:off x="9334"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Real-time notifications via email</a:t>
          </a:r>
        </a:p>
        <a:p>
          <a:pPr marL="0" lvl="0" indent="0" algn="l" defTabSz="488950">
            <a:lnSpc>
              <a:spcPct val="100000"/>
            </a:lnSpc>
            <a:spcBef>
              <a:spcPct val="0"/>
            </a:spcBef>
            <a:spcAft>
              <a:spcPct val="35000"/>
            </a:spcAft>
            <a:buNone/>
          </a:pPr>
          <a:r>
            <a:rPr lang="en-GB" sz="1100" kern="1200" dirty="0"/>
            <a:t>Enhance user engagement and keep users updated.</a:t>
          </a:r>
          <a:endParaRPr lang="en-US" sz="1100" kern="1200" dirty="0"/>
        </a:p>
      </dsp:txBody>
      <dsp:txXfrm>
        <a:off x="9334" y="1687311"/>
        <a:ext cx="2419197" cy="724688"/>
      </dsp:txXfrm>
    </dsp:sp>
    <dsp:sp modelId="{E0DB772C-08EA-4749-A578-E8970AA599E4}">
      <dsp:nvSpPr>
        <dsp:cNvPr id="0" name=""/>
        <dsp:cNvSpPr/>
      </dsp:nvSpPr>
      <dsp:spPr>
        <a:xfrm>
          <a:off x="2851891" y="287146"/>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User-Following Functionality:</a:t>
          </a:r>
          <a:endParaRPr lang="en-US" sz="1400" kern="1200"/>
        </a:p>
      </dsp:txBody>
      <dsp:txXfrm>
        <a:off x="2851891" y="1225234"/>
        <a:ext cx="2419197" cy="419579"/>
      </dsp:txXfrm>
    </dsp:sp>
    <dsp:sp modelId="{234316E3-21AC-44C9-BCC1-F5F7AD36B5CD}">
      <dsp:nvSpPr>
        <dsp:cNvPr id="0" name=""/>
        <dsp:cNvSpPr/>
      </dsp:nvSpPr>
      <dsp:spPr>
        <a:xfrm>
          <a:off x="2851891"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100000"/>
            </a:lnSpc>
            <a:spcBef>
              <a:spcPct val="0"/>
            </a:spcBef>
            <a:spcAft>
              <a:spcPct val="35000"/>
            </a:spcAft>
            <a:buNone/>
          </a:pPr>
          <a:r>
            <a:rPr lang="en-GB" sz="1100" kern="1200"/>
            <a:t>Stay connected with posts from followed users.</a:t>
          </a:r>
          <a:endParaRPr lang="en-US" sz="1100" kern="1200"/>
        </a:p>
      </dsp:txBody>
      <dsp:txXfrm>
        <a:off x="2851891" y="1687311"/>
        <a:ext cx="2419197" cy="724688"/>
      </dsp:txXfrm>
    </dsp:sp>
    <dsp:sp modelId="{A78F97B4-808B-4317-B4C6-706ADA997D5D}">
      <dsp:nvSpPr>
        <dsp:cNvPr id="0" name=""/>
        <dsp:cNvSpPr/>
      </dsp:nvSpPr>
      <dsp:spPr>
        <a:xfrm>
          <a:off x="5694448" y="287146"/>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dirty="0"/>
            <a:t>Comment moderation tools for admins</a:t>
          </a:r>
          <a:r>
            <a:rPr lang="en-GB" sz="1400" kern="1200" dirty="0"/>
            <a:t>:</a:t>
          </a:r>
          <a:endParaRPr lang="en-US" sz="1400" kern="1200" dirty="0"/>
        </a:p>
      </dsp:txBody>
      <dsp:txXfrm>
        <a:off x="5694448" y="1225234"/>
        <a:ext cx="2419197" cy="419579"/>
      </dsp:txXfrm>
    </dsp:sp>
    <dsp:sp modelId="{579ECC37-126F-4A8D-80A6-96D777C51CD8}">
      <dsp:nvSpPr>
        <dsp:cNvPr id="0" name=""/>
        <dsp:cNvSpPr/>
      </dsp:nvSpPr>
      <dsp:spPr>
        <a:xfrm>
          <a:off x="5694448"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Admins to able to automated filters for quality control</a:t>
          </a:r>
        </a:p>
        <a:p>
          <a:pPr marL="0" lvl="0" indent="0" algn="l" defTabSz="488950">
            <a:lnSpc>
              <a:spcPct val="100000"/>
            </a:lnSpc>
            <a:spcBef>
              <a:spcPct val="0"/>
            </a:spcBef>
            <a:spcAft>
              <a:spcPct val="35000"/>
            </a:spcAft>
            <a:buNone/>
          </a:pPr>
          <a:r>
            <a:rPr lang="en-GB" sz="1100" kern="1200" dirty="0"/>
            <a:t>Reduce the burden on administrators</a:t>
          </a:r>
          <a:endParaRPr lang="en-US" sz="1100" kern="1200" dirty="0"/>
        </a:p>
      </dsp:txBody>
      <dsp:txXfrm>
        <a:off x="5694448" y="1687311"/>
        <a:ext cx="2419197" cy="7246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in MHR</a:t>
          </a:r>
          <a:endParaRPr lang="en-US" sz="1300" kern="1200" cap="none" dirty="0"/>
        </a:p>
      </dsp:txBody>
      <dsp:txXfrm>
        <a:off x="4273131" y="1957073"/>
        <a:ext cx="24187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B1E27-D450-46DF-82B0-1EC1E94FCA9A}">
      <dsp:nvSpPr>
        <dsp:cNvPr id="0" name=""/>
        <dsp:cNvSpPr/>
      </dsp:nvSpPr>
      <dsp:spPr>
        <a:xfrm>
          <a:off x="0" y="0"/>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AC84A8-C511-4C6A-88E4-DD7A351D68A1}">
      <dsp:nvSpPr>
        <dsp:cNvPr id="0" name=""/>
        <dsp:cNvSpPr/>
      </dsp:nvSpPr>
      <dsp:spPr>
        <a:xfrm>
          <a:off x="0" y="0"/>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Achieved pride through platform development.</a:t>
          </a:r>
          <a:endParaRPr lang="en-US" sz="2700" kern="1200"/>
        </a:p>
      </dsp:txBody>
      <dsp:txXfrm>
        <a:off x="0" y="0"/>
        <a:ext cx="8198644" cy="675977"/>
      </dsp:txXfrm>
    </dsp:sp>
    <dsp:sp modelId="{A172364E-11A5-450B-BCDE-2EF67820CDED}">
      <dsp:nvSpPr>
        <dsp:cNvPr id="0" name=""/>
        <dsp:cNvSpPr/>
      </dsp:nvSpPr>
      <dsp:spPr>
        <a:xfrm>
          <a:off x="0" y="675977"/>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CB53A4-EBDC-4B8F-85A2-BF296F335F8E}">
      <dsp:nvSpPr>
        <dsp:cNvPr id="0" name=""/>
        <dsp:cNvSpPr/>
      </dsp:nvSpPr>
      <dsp:spPr>
        <a:xfrm>
          <a:off x="0" y="675977"/>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Enhances collaboration and information exchange.</a:t>
          </a:r>
          <a:endParaRPr lang="en-US" sz="2700" kern="1200"/>
        </a:p>
      </dsp:txBody>
      <dsp:txXfrm>
        <a:off x="0" y="675977"/>
        <a:ext cx="8198644" cy="675977"/>
      </dsp:txXfrm>
    </dsp:sp>
    <dsp:sp modelId="{DE723C81-9A7A-4367-8FD7-AB9174231C5A}">
      <dsp:nvSpPr>
        <dsp:cNvPr id="0" name=""/>
        <dsp:cNvSpPr/>
      </dsp:nvSpPr>
      <dsp:spPr>
        <a:xfrm>
          <a:off x="0" y="1351955"/>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3FB51B-7E13-4ADA-BEB9-96CCFC3478D3}">
      <dsp:nvSpPr>
        <dsp:cNvPr id="0" name=""/>
        <dsp:cNvSpPr/>
      </dsp:nvSpPr>
      <dsp:spPr>
        <a:xfrm>
          <a:off x="0" y="1351955"/>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Enjoyed researching and exploring.</a:t>
          </a:r>
          <a:endParaRPr lang="en-US" sz="2700" kern="1200"/>
        </a:p>
      </dsp:txBody>
      <dsp:txXfrm>
        <a:off x="0" y="1351955"/>
        <a:ext cx="8198644" cy="675977"/>
      </dsp:txXfrm>
    </dsp:sp>
    <dsp:sp modelId="{9BFA45F6-6074-4604-9E92-B79FE4DFB67E}">
      <dsp:nvSpPr>
        <dsp:cNvPr id="0" name=""/>
        <dsp:cNvSpPr/>
      </dsp:nvSpPr>
      <dsp:spPr>
        <a:xfrm>
          <a:off x="0" y="2027932"/>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92F3C0-3237-4876-B604-B3D2E302657E}">
      <dsp:nvSpPr>
        <dsp:cNvPr id="0" name=""/>
        <dsp:cNvSpPr/>
      </dsp:nvSpPr>
      <dsp:spPr>
        <a:xfrm>
          <a:off x="0" y="2027932"/>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Eager for further development.</a:t>
          </a:r>
          <a:endParaRPr lang="en-US" sz="2700" kern="1200"/>
        </a:p>
      </dsp:txBody>
      <dsp:txXfrm>
        <a:off x="0" y="2027932"/>
        <a:ext cx="8198644" cy="675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E883E-269F-4D11-999E-A12EEB19D28F}">
      <dsp:nvSpPr>
        <dsp:cNvPr id="0" name=""/>
        <dsp:cNvSpPr/>
      </dsp:nvSpPr>
      <dsp:spPr>
        <a:xfrm>
          <a:off x="596174" y="284519"/>
          <a:ext cx="632826" cy="632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4336C4-77BE-4DE6-A8D4-06927C851ECD}">
      <dsp:nvSpPr>
        <dsp:cNvPr id="0" name=""/>
        <dsp:cNvSpPr/>
      </dsp:nvSpPr>
      <dsp:spPr>
        <a:xfrm>
          <a:off x="8549"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dirty="0"/>
            <a:t>Legal Issue: Intellectual Property Infringement</a:t>
          </a:r>
          <a:endParaRPr lang="en-US" sz="1400" kern="1200" dirty="0"/>
        </a:p>
      </dsp:txBody>
      <dsp:txXfrm>
        <a:off x="8549" y="1009146"/>
        <a:ext cx="1808076" cy="559373"/>
      </dsp:txXfrm>
    </dsp:sp>
    <dsp:sp modelId="{44584F9E-BC2D-4FC9-A0D9-5E60C2CDE782}">
      <dsp:nvSpPr>
        <dsp:cNvPr id="0" name=""/>
        <dsp:cNvSpPr/>
      </dsp:nvSpPr>
      <dsp:spPr>
        <a:xfrm>
          <a:off x="8549"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Strict guidelines against unauthorized sharing of copyrighted material</a:t>
          </a:r>
          <a:endParaRPr lang="en-US" sz="1100" kern="1200" dirty="0"/>
        </a:p>
      </dsp:txBody>
      <dsp:txXfrm>
        <a:off x="8549" y="1611217"/>
        <a:ext cx="1808076" cy="808172"/>
      </dsp:txXfrm>
    </dsp:sp>
    <dsp:sp modelId="{225E5014-52C6-47E7-AB20-DD09F46073B1}">
      <dsp:nvSpPr>
        <dsp:cNvPr id="0" name=""/>
        <dsp:cNvSpPr/>
      </dsp:nvSpPr>
      <dsp:spPr>
        <a:xfrm>
          <a:off x="2720663" y="284519"/>
          <a:ext cx="632826" cy="632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298AD7-4273-4313-92AC-6F003AF39B9A}">
      <dsp:nvSpPr>
        <dsp:cNvPr id="0" name=""/>
        <dsp:cNvSpPr/>
      </dsp:nvSpPr>
      <dsp:spPr>
        <a:xfrm>
          <a:off x="213303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Professional Issue: Quality and Accuracy</a:t>
          </a:r>
          <a:endParaRPr lang="en-US" sz="1400" kern="1200"/>
        </a:p>
      </dsp:txBody>
      <dsp:txXfrm>
        <a:off x="2133038" y="1009146"/>
        <a:ext cx="1808076" cy="559373"/>
      </dsp:txXfrm>
    </dsp:sp>
    <dsp:sp modelId="{2551D6AE-51BE-43EE-95CE-3DB76CA048A1}">
      <dsp:nvSpPr>
        <dsp:cNvPr id="0" name=""/>
        <dsp:cNvSpPr/>
      </dsp:nvSpPr>
      <dsp:spPr>
        <a:xfrm>
          <a:off x="213303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Moderation system with subject matter experts for verification</a:t>
          </a:r>
          <a:endParaRPr lang="en-US" sz="1100" kern="1200" dirty="0"/>
        </a:p>
        <a:p>
          <a:pPr marL="0" lvl="0" indent="0" algn="ctr" defTabSz="488950">
            <a:lnSpc>
              <a:spcPct val="90000"/>
            </a:lnSpc>
            <a:spcBef>
              <a:spcPct val="0"/>
            </a:spcBef>
            <a:spcAft>
              <a:spcPct val="35000"/>
            </a:spcAft>
            <a:buNone/>
          </a:pPr>
          <a:r>
            <a:rPr lang="en-GB" sz="1100" kern="1200"/>
            <a:t>Encourage references and citations from users</a:t>
          </a:r>
          <a:endParaRPr lang="en-US" sz="1100" kern="1200"/>
        </a:p>
      </dsp:txBody>
      <dsp:txXfrm>
        <a:off x="2133038" y="1611217"/>
        <a:ext cx="1808076" cy="808172"/>
      </dsp:txXfrm>
    </dsp:sp>
    <dsp:sp modelId="{E4D83B3B-8ACD-4A34-888C-05D866925AB6}">
      <dsp:nvSpPr>
        <dsp:cNvPr id="0" name=""/>
        <dsp:cNvSpPr/>
      </dsp:nvSpPr>
      <dsp:spPr>
        <a:xfrm>
          <a:off x="4845153" y="284519"/>
          <a:ext cx="632826" cy="632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92BEA2-A456-4F5C-958D-EFDFA717FA23}">
      <dsp:nvSpPr>
        <dsp:cNvPr id="0" name=""/>
        <dsp:cNvSpPr/>
      </dsp:nvSpPr>
      <dsp:spPr>
        <a:xfrm>
          <a:off x="425752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Social Issue: Bullying</a:t>
          </a:r>
          <a:endParaRPr lang="en-US" sz="1400" kern="1200"/>
        </a:p>
      </dsp:txBody>
      <dsp:txXfrm>
        <a:off x="4257528" y="1009146"/>
        <a:ext cx="1808076" cy="559373"/>
      </dsp:txXfrm>
    </dsp:sp>
    <dsp:sp modelId="{E1F2C859-7F11-4680-A9B0-BCF645D80F25}">
      <dsp:nvSpPr>
        <dsp:cNvPr id="0" name=""/>
        <dsp:cNvSpPr/>
      </dsp:nvSpPr>
      <dsp:spPr>
        <a:xfrm>
          <a:off x="425752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Clear code of conduct against bullying and harassment</a:t>
          </a:r>
          <a:endParaRPr lang="en-US" sz="1100" kern="1200" dirty="0"/>
        </a:p>
        <a:p>
          <a:pPr marL="0" lvl="0" indent="0" algn="ctr" defTabSz="488950">
            <a:lnSpc>
              <a:spcPct val="90000"/>
            </a:lnSpc>
            <a:spcBef>
              <a:spcPct val="0"/>
            </a:spcBef>
            <a:spcAft>
              <a:spcPct val="35000"/>
            </a:spcAft>
            <a:buNone/>
          </a:pPr>
          <a:r>
            <a:rPr lang="en-GB" sz="1100" kern="1200" dirty="0"/>
            <a:t>Reporting and moderation systems for swift action</a:t>
          </a:r>
          <a:endParaRPr lang="en-US" sz="1100" kern="1200" dirty="0"/>
        </a:p>
      </dsp:txBody>
      <dsp:txXfrm>
        <a:off x="4257528" y="1611217"/>
        <a:ext cx="1808076" cy="808172"/>
      </dsp:txXfrm>
    </dsp:sp>
    <dsp:sp modelId="{BC1F3A35-9E45-41AC-A519-9475F5A61D2D}">
      <dsp:nvSpPr>
        <dsp:cNvPr id="0" name=""/>
        <dsp:cNvSpPr/>
      </dsp:nvSpPr>
      <dsp:spPr>
        <a:xfrm>
          <a:off x="6969643" y="284519"/>
          <a:ext cx="632826" cy="632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AC7602-E4EF-4CC4-BE22-7C452B99CA4A}">
      <dsp:nvSpPr>
        <dsp:cNvPr id="0" name=""/>
        <dsp:cNvSpPr/>
      </dsp:nvSpPr>
      <dsp:spPr>
        <a:xfrm>
          <a:off x="638201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Ethical Issue: Privacy and Data Protection</a:t>
          </a:r>
          <a:endParaRPr lang="en-US" sz="1400" kern="1200"/>
        </a:p>
      </dsp:txBody>
      <dsp:txXfrm>
        <a:off x="6382018" y="1009146"/>
        <a:ext cx="1808076" cy="559373"/>
      </dsp:txXfrm>
    </dsp:sp>
    <dsp:sp modelId="{D972B99A-3F65-4042-A06F-41FEF1F9D9FF}">
      <dsp:nvSpPr>
        <dsp:cNvPr id="0" name=""/>
        <dsp:cNvSpPr/>
      </dsp:nvSpPr>
      <dsp:spPr>
        <a:xfrm>
          <a:off x="638201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Strong security measures, including encryption</a:t>
          </a:r>
          <a:endParaRPr lang="en-US" sz="1100" kern="1200"/>
        </a:p>
        <a:p>
          <a:pPr marL="0" lvl="0" indent="0" algn="ctr" defTabSz="488950">
            <a:lnSpc>
              <a:spcPct val="90000"/>
            </a:lnSpc>
            <a:spcBef>
              <a:spcPct val="0"/>
            </a:spcBef>
            <a:spcAft>
              <a:spcPct val="35000"/>
            </a:spcAft>
            <a:buNone/>
          </a:pPr>
          <a:r>
            <a:rPr lang="en-GB" sz="1100" kern="1200" dirty="0"/>
            <a:t>Transparent data collection practices and compliance</a:t>
          </a:r>
          <a:endParaRPr lang="en-US" sz="1100" kern="1200" dirty="0"/>
        </a:p>
      </dsp:txBody>
      <dsp:txXfrm>
        <a:off x="6382018" y="1611217"/>
        <a:ext cx="1808076" cy="808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59432" y="-2073842"/>
          <a:ext cx="303256"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2" y="53362"/>
        <a:ext cx="4513253" cy="273648"/>
      </dsp:txXfrm>
    </dsp:sp>
    <dsp:sp modelId="{BB501572-0CC0-45BB-90EE-95E181486F6F}">
      <dsp:nvSpPr>
        <dsp:cNvPr id="0" name=""/>
        <dsp:cNvSpPr/>
      </dsp:nvSpPr>
      <dsp:spPr>
        <a:xfrm>
          <a:off x="0" y="651"/>
          <a:ext cx="2547032" cy="3790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8505" y="19156"/>
        <a:ext cx="2510022" cy="342061"/>
      </dsp:txXfrm>
    </dsp:sp>
    <dsp:sp modelId="{3AB93EBD-25CC-477F-A69A-79A77DAE9199}">
      <dsp:nvSpPr>
        <dsp:cNvPr id="0" name=""/>
        <dsp:cNvSpPr/>
      </dsp:nvSpPr>
      <dsp:spPr>
        <a:xfrm rot="5400000">
          <a:off x="4659432" y="-1675817"/>
          <a:ext cx="303256" cy="4528057"/>
        </a:xfrm>
        <a:prstGeom prst="round2SameRect">
          <a:avLst/>
        </a:prstGeom>
        <a:solidFill>
          <a:schemeClr val="accent5">
            <a:tint val="40000"/>
            <a:alpha val="90000"/>
            <a:hueOff val="-3221265"/>
            <a:satOff val="582"/>
            <a:lumOff val="-204"/>
            <a:alphaOff val="0"/>
          </a:schemeClr>
        </a:solidFill>
        <a:ln w="12700" cap="flat" cmpd="sng" algn="ctr">
          <a:solidFill>
            <a:schemeClr val="accent5">
              <a:tint val="40000"/>
              <a:alpha val="90000"/>
              <a:hueOff val="-3221265"/>
              <a:satOff val="582"/>
              <a:lumOff val="-2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2" y="451387"/>
        <a:ext cx="4513253" cy="273648"/>
      </dsp:txXfrm>
    </dsp:sp>
    <dsp:sp modelId="{BEFF7C2D-6D52-44E1-803D-6F21CB8CC950}">
      <dsp:nvSpPr>
        <dsp:cNvPr id="0" name=""/>
        <dsp:cNvSpPr/>
      </dsp:nvSpPr>
      <dsp:spPr>
        <a:xfrm>
          <a:off x="0" y="398675"/>
          <a:ext cx="2547032" cy="379071"/>
        </a:xfrm>
        <a:prstGeom prst="roundRect">
          <a:avLst/>
        </a:prstGeom>
        <a:solidFill>
          <a:schemeClr val="accent5">
            <a:hueOff val="-3212797"/>
            <a:satOff val="574"/>
            <a:lumOff val="-12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8505" y="417180"/>
        <a:ext cx="2510022" cy="342061"/>
      </dsp:txXfrm>
    </dsp:sp>
    <dsp:sp modelId="{9832E28A-6E53-4A7B-B75C-FFCB437B84CB}">
      <dsp:nvSpPr>
        <dsp:cNvPr id="0" name=""/>
        <dsp:cNvSpPr/>
      </dsp:nvSpPr>
      <dsp:spPr>
        <a:xfrm rot="5400000">
          <a:off x="4659432" y="-1277793"/>
          <a:ext cx="303256" cy="4528057"/>
        </a:xfrm>
        <a:prstGeom prst="round2SameRect">
          <a:avLst/>
        </a:prstGeom>
        <a:solidFill>
          <a:schemeClr val="accent5">
            <a:tint val="40000"/>
            <a:alpha val="90000"/>
            <a:hueOff val="-6442531"/>
            <a:satOff val="1164"/>
            <a:lumOff val="-408"/>
            <a:alphaOff val="0"/>
          </a:schemeClr>
        </a:solidFill>
        <a:ln w="12700" cap="flat" cmpd="sng" algn="ctr">
          <a:solidFill>
            <a:schemeClr val="accent5">
              <a:tint val="40000"/>
              <a:alpha val="90000"/>
              <a:hueOff val="-6442531"/>
              <a:satOff val="1164"/>
              <a:lumOff val="-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2" y="849411"/>
        <a:ext cx="4513253" cy="273648"/>
      </dsp:txXfrm>
    </dsp:sp>
    <dsp:sp modelId="{C400AFC9-5824-4DDE-BE62-A5B1EE442D81}">
      <dsp:nvSpPr>
        <dsp:cNvPr id="0" name=""/>
        <dsp:cNvSpPr/>
      </dsp:nvSpPr>
      <dsp:spPr>
        <a:xfrm>
          <a:off x="0" y="796700"/>
          <a:ext cx="2547032" cy="379071"/>
        </a:xfrm>
        <a:prstGeom prst="roundRect">
          <a:avLst/>
        </a:prstGeom>
        <a:solidFill>
          <a:schemeClr val="accent5">
            <a:hueOff val="-6425593"/>
            <a:satOff val="1148"/>
            <a:lumOff val="-251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8505" y="815205"/>
        <a:ext cx="2510022" cy="342061"/>
      </dsp:txXfrm>
    </dsp:sp>
    <dsp:sp modelId="{2B80E3EE-0B31-4004-B686-500B8A223E17}">
      <dsp:nvSpPr>
        <dsp:cNvPr id="0" name=""/>
        <dsp:cNvSpPr/>
      </dsp:nvSpPr>
      <dsp:spPr>
        <a:xfrm rot="5400000">
          <a:off x="4659432" y="-879768"/>
          <a:ext cx="303256" cy="4528057"/>
        </a:xfrm>
        <a:prstGeom prst="round2SameRect">
          <a:avLst/>
        </a:prstGeom>
        <a:solidFill>
          <a:schemeClr val="accent5">
            <a:tint val="40000"/>
            <a:alpha val="90000"/>
            <a:hueOff val="-9663797"/>
            <a:satOff val="1747"/>
            <a:lumOff val="-611"/>
            <a:alphaOff val="0"/>
          </a:schemeClr>
        </a:solidFill>
        <a:ln w="12700" cap="flat" cmpd="sng" algn="ctr">
          <a:solidFill>
            <a:schemeClr val="accent5">
              <a:tint val="40000"/>
              <a:alpha val="90000"/>
              <a:hueOff val="-9663797"/>
              <a:satOff val="1747"/>
              <a:lumOff val="-6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2" y="1247436"/>
        <a:ext cx="4513253" cy="273648"/>
      </dsp:txXfrm>
    </dsp:sp>
    <dsp:sp modelId="{D5B44A04-DF22-4BA3-B3EF-C95540CEAFA9}">
      <dsp:nvSpPr>
        <dsp:cNvPr id="0" name=""/>
        <dsp:cNvSpPr/>
      </dsp:nvSpPr>
      <dsp:spPr>
        <a:xfrm>
          <a:off x="0" y="1194724"/>
          <a:ext cx="2547032" cy="379071"/>
        </a:xfrm>
        <a:prstGeom prst="roundRect">
          <a:avLst/>
        </a:prstGeom>
        <a:solidFill>
          <a:schemeClr val="accent5">
            <a:hueOff val="-9638391"/>
            <a:satOff val="1722"/>
            <a:lumOff val="-37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8505" y="1213229"/>
        <a:ext cx="2510022" cy="342061"/>
      </dsp:txXfrm>
    </dsp:sp>
    <dsp:sp modelId="{C9990644-9916-4C09-AD1C-D8BC9A7CFA21}">
      <dsp:nvSpPr>
        <dsp:cNvPr id="0" name=""/>
        <dsp:cNvSpPr/>
      </dsp:nvSpPr>
      <dsp:spPr>
        <a:xfrm rot="5400000">
          <a:off x="4659432" y="-481743"/>
          <a:ext cx="303256" cy="4528057"/>
        </a:xfrm>
        <a:prstGeom prst="round2SameRect">
          <a:avLst/>
        </a:prstGeom>
        <a:solidFill>
          <a:schemeClr val="accent5">
            <a:tint val="40000"/>
            <a:alpha val="90000"/>
            <a:hueOff val="-12885061"/>
            <a:satOff val="2329"/>
            <a:lumOff val="-815"/>
            <a:alphaOff val="0"/>
          </a:schemeClr>
        </a:solidFill>
        <a:ln w="12700" cap="flat" cmpd="sng" algn="ctr">
          <a:solidFill>
            <a:schemeClr val="accent5">
              <a:tint val="40000"/>
              <a:alpha val="90000"/>
              <a:hueOff val="-12885061"/>
              <a:satOff val="2329"/>
              <a:lumOff val="-8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2" y="1645461"/>
        <a:ext cx="4513253" cy="273648"/>
      </dsp:txXfrm>
    </dsp:sp>
    <dsp:sp modelId="{2714C6B7-EA75-4802-B3C7-CA41BD2C06BD}">
      <dsp:nvSpPr>
        <dsp:cNvPr id="0" name=""/>
        <dsp:cNvSpPr/>
      </dsp:nvSpPr>
      <dsp:spPr>
        <a:xfrm>
          <a:off x="0" y="1592749"/>
          <a:ext cx="2547032" cy="379071"/>
        </a:xfrm>
        <a:prstGeom prst="roundRect">
          <a:avLst/>
        </a:prstGeom>
        <a:solidFill>
          <a:schemeClr val="accent5">
            <a:hueOff val="-12851187"/>
            <a:satOff val="2296"/>
            <a:lumOff val="-5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8505" y="1611254"/>
        <a:ext cx="2510022" cy="342061"/>
      </dsp:txXfrm>
    </dsp:sp>
    <dsp:sp modelId="{49CDC7FB-1C6C-4696-A6F9-9C114BDA3C4C}">
      <dsp:nvSpPr>
        <dsp:cNvPr id="0" name=""/>
        <dsp:cNvSpPr/>
      </dsp:nvSpPr>
      <dsp:spPr>
        <a:xfrm rot="5400000">
          <a:off x="4659432" y="-83719"/>
          <a:ext cx="303256"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2" y="2043485"/>
        <a:ext cx="4513253" cy="273648"/>
      </dsp:txXfrm>
    </dsp:sp>
    <dsp:sp modelId="{6BCD2E1B-F0C2-41CF-B6F1-1E4104DDFECE}">
      <dsp:nvSpPr>
        <dsp:cNvPr id="0" name=""/>
        <dsp:cNvSpPr/>
      </dsp:nvSpPr>
      <dsp:spPr>
        <a:xfrm>
          <a:off x="0" y="1990773"/>
          <a:ext cx="2547032" cy="379071"/>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8505" y="2009278"/>
        <a:ext cx="2510022" cy="3420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10313" y="427339"/>
          <a:ext cx="899823" cy="899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10313" y="1436220"/>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Joint Application Design (JAD) session:</a:t>
          </a:r>
          <a:endParaRPr lang="en-US" sz="1400" kern="1200" dirty="0"/>
        </a:p>
      </dsp:txBody>
      <dsp:txXfrm>
        <a:off x="10313" y="1436220"/>
        <a:ext cx="2570924" cy="421792"/>
      </dsp:txXfrm>
    </dsp:sp>
    <dsp:sp modelId="{DFDE55E0-6279-4059-8FB3-FD751F673255}">
      <dsp:nvSpPr>
        <dsp:cNvPr id="0" name=""/>
        <dsp:cNvSpPr/>
      </dsp:nvSpPr>
      <dsp:spPr>
        <a:xfrm>
          <a:off x="10313" y="1908737"/>
          <a:ext cx="2570924" cy="105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10313" y="1908737"/>
        <a:ext cx="2570924" cy="1054823"/>
      </dsp:txXfrm>
    </dsp:sp>
    <dsp:sp modelId="{85155B40-1508-4BDC-A0C4-650800A1E33A}">
      <dsp:nvSpPr>
        <dsp:cNvPr id="0" name=""/>
        <dsp:cNvSpPr/>
      </dsp:nvSpPr>
      <dsp:spPr>
        <a:xfrm>
          <a:off x="3031149" y="427339"/>
          <a:ext cx="899823" cy="89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3031149" y="1436220"/>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t>Survey and analysis:</a:t>
          </a:r>
          <a:endParaRPr lang="en-US" sz="1400" kern="1200" dirty="0"/>
        </a:p>
      </dsp:txBody>
      <dsp:txXfrm>
        <a:off x="3031149" y="1436220"/>
        <a:ext cx="2570924" cy="421792"/>
      </dsp:txXfrm>
    </dsp:sp>
    <dsp:sp modelId="{C18A472A-5792-4122-97B7-EF5BA1EB9055}">
      <dsp:nvSpPr>
        <dsp:cNvPr id="0" name=""/>
        <dsp:cNvSpPr/>
      </dsp:nvSpPr>
      <dsp:spPr>
        <a:xfrm>
          <a:off x="3031149" y="1908737"/>
          <a:ext cx="2570924" cy="105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3031149" y="1908737"/>
        <a:ext cx="2570924" cy="1054823"/>
      </dsp:txXfrm>
    </dsp:sp>
    <dsp:sp modelId="{39C131DC-D088-4093-BC2D-D674E2294BC4}">
      <dsp:nvSpPr>
        <dsp:cNvPr id="0" name=""/>
        <dsp:cNvSpPr/>
      </dsp:nvSpPr>
      <dsp:spPr>
        <a:xfrm flipH="1" flipV="1">
          <a:off x="8176752" y="2906135"/>
          <a:ext cx="364113" cy="274059"/>
        </a:xfrm>
        <a:prstGeom prst="rect">
          <a:avLst/>
        </a:prstGeom>
        <a:solidFill>
          <a:schemeClr val="accent1"/>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0CB71C-03A1-4AEC-B12D-7CF39F69D05B}">
      <dsp:nvSpPr>
        <dsp:cNvPr id="0" name=""/>
        <dsp:cNvSpPr/>
      </dsp:nvSpPr>
      <dsp:spPr>
        <a:xfrm>
          <a:off x="6051985" y="1279779"/>
          <a:ext cx="2570924" cy="421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GB" sz="1400" kern="1200" dirty="0"/>
        </a:p>
      </dsp:txBody>
      <dsp:txXfrm>
        <a:off x="6051985" y="1279779"/>
        <a:ext cx="2570924" cy="421792"/>
      </dsp:txXfrm>
    </dsp:sp>
    <dsp:sp modelId="{AD4A24C1-E84F-4DB2-AE32-13629A3B755E}">
      <dsp:nvSpPr>
        <dsp:cNvPr id="0" name=""/>
        <dsp:cNvSpPr/>
      </dsp:nvSpPr>
      <dsp:spPr>
        <a:xfrm>
          <a:off x="6051985" y="1752296"/>
          <a:ext cx="2570924" cy="105482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mn-lt"/>
              </a:rPr>
              <a:t>Existing solutions for knowledge repository search fall short</a:t>
            </a:r>
          </a:p>
          <a:p>
            <a:pPr algn="l">
              <a:buFont typeface="Arial" panose="020B0604020202020204" pitchFamily="34" charset="0"/>
              <a:buChar char="•"/>
            </a:pPr>
            <a:r>
              <a:rPr lang="en-GB" b="0" i="0" dirty="0">
                <a:solidFill>
                  <a:srgbClr val="374151"/>
                </a:solidFill>
                <a:effectLst/>
                <a:latin typeface="+mn-lt"/>
              </a:rPr>
              <a:t>Keyword-based searches may lack relevance in all situations</a:t>
            </a:r>
          </a:p>
          <a:p>
            <a:pPr algn="l">
              <a:buFont typeface="Arial" panose="020B0604020202020204" pitchFamily="34" charset="0"/>
              <a:buChar char="•"/>
            </a:pPr>
            <a:r>
              <a:rPr lang="en-GB" b="0" i="0" dirty="0">
                <a:solidFill>
                  <a:srgbClr val="374151"/>
                </a:solidFill>
                <a:effectLst/>
                <a:latin typeface="+mn-lt"/>
              </a:rPr>
              <a:t>Market opportunity for knowledge-sharing platforms using graph databases and tagging techniques</a:t>
            </a:r>
          </a:p>
          <a:p>
            <a:pPr algn="l">
              <a:buFont typeface="Arial" panose="020B0604020202020204" pitchFamily="34" charset="0"/>
              <a:buChar char="•"/>
            </a:pPr>
            <a:r>
              <a:rPr lang="en-GB" b="0" i="0" dirty="0">
                <a:solidFill>
                  <a:srgbClr val="374151"/>
                </a:solidFill>
                <a:effectLst/>
                <a:latin typeface="+mn-lt"/>
              </a:rPr>
              <a:t>Graph databases enable complex relationships and relevant information suggestions</a:t>
            </a:r>
          </a:p>
          <a:p>
            <a:pPr algn="l">
              <a:buFont typeface="Arial" panose="020B0604020202020204" pitchFamily="34" charset="0"/>
              <a:buChar char="•"/>
            </a:pPr>
            <a:r>
              <a:rPr lang="en-GB" b="0" i="0" dirty="0">
                <a:solidFill>
                  <a:srgbClr val="374151"/>
                </a:solidFill>
                <a:effectLst/>
                <a:latin typeface="+mn-lt"/>
              </a:rPr>
              <a:t>Tagging allows for granular categorization and improved search results</a:t>
            </a:r>
          </a:p>
          <a:p>
            <a:pPr algn="l">
              <a:buFont typeface="Arial" panose="020B0604020202020204" pitchFamily="34" charset="0"/>
              <a:buChar char="•"/>
            </a:pPr>
            <a:r>
              <a:rPr lang="en-GB" b="0" i="0" dirty="0">
                <a:solidFill>
                  <a:srgbClr val="374151"/>
                </a:solidFill>
                <a:effectLst/>
                <a:latin typeface="+mn-lt"/>
              </a:rPr>
              <a:t>Knowledge-sharing platforms utilizing these features enhance search effectiveness, knowledge organization, and decision-making processes</a:t>
            </a:r>
            <a:r>
              <a:rPr lang="en-GB" b="0" i="0" dirty="0">
                <a:solidFill>
                  <a:srgbClr val="374151"/>
                </a:solidFill>
                <a:effectLst/>
                <a:latin typeface="Abadi" panose="020B0604020104020204" pitchFamily="34" charset="0"/>
              </a:rPr>
              <a:t>.</a:t>
            </a:r>
          </a:p>
        </p:txBody>
      </p:sp>
    </p:spTree>
    <p:extLst>
      <p:ext uri="{BB962C8B-B14F-4D97-AF65-F5344CB8AC3E}">
        <p14:creationId xmlns:p14="http://schemas.microsoft.com/office/powerpoint/2010/main" val="280302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First, we address the legal issue of intellectual property infringement by implementing strict guidelines against unauthorized sharing of copyrighted material. Our content filtering algorithms help prevent infringement.</a:t>
            </a:r>
          </a:p>
          <a:p>
            <a:pPr algn="l"/>
            <a:r>
              <a:rPr lang="en-GB" b="0" i="0" dirty="0">
                <a:solidFill>
                  <a:srgbClr val="D1D5DB"/>
                </a:solidFill>
                <a:effectLst/>
                <a:latin typeface="Abadi" panose="020B0604020104020204" pitchFamily="34" charset="0"/>
              </a:rPr>
              <a:t>Second, ensuring quality and accuracy is crucial. We have a moderation system with subject matter experts who verify shared knowledge. Users are encouraged to provide references and citations.</a:t>
            </a:r>
          </a:p>
          <a:p>
            <a:pPr algn="l"/>
            <a:r>
              <a:rPr lang="en-GB" b="0" i="0" dirty="0">
                <a:solidFill>
                  <a:srgbClr val="D1D5DB"/>
                </a:solidFill>
                <a:effectLst/>
                <a:latin typeface="Abadi" panose="020B0604020104020204" pitchFamily="34" charset="0"/>
              </a:rPr>
              <a:t>Third, tackling the social issue of bullying is a priority. We have a clear code of conduct against bullying and harassment. Our reporting and moderation systems enable swift action.</a:t>
            </a:r>
          </a:p>
          <a:p>
            <a:pPr algn="l"/>
            <a:r>
              <a:rPr lang="en-GB" b="0" i="0" dirty="0">
                <a:solidFill>
                  <a:srgbClr val="D1D5DB"/>
                </a:solidFill>
                <a:effectLst/>
                <a:latin typeface="Abadi" panose="020B0604020104020204" pitchFamily="34" charset="0"/>
              </a:rPr>
              <a:t>Fourth, we prioritize privacy and data protection. We implement strong security measures, including encryption, and ensure transparency in data collection practices.</a:t>
            </a:r>
          </a:p>
          <a:p>
            <a:pPr algn="l"/>
            <a:r>
              <a:rPr lang="en-GB" b="0" i="0" dirty="0">
                <a:solidFill>
                  <a:srgbClr val="D1D5DB"/>
                </a:solidFill>
                <a:effectLst/>
                <a:latin typeface="Abadi" panose="020B0604020104020204" pitchFamily="34" charset="0"/>
              </a:rPr>
              <a:t>To promote fairness and inclusivity, we foster a diverse user base and encourage participation from all backgrounds. Our trained moderators address harassment and discriminatory content, creating a positive community culture.</a:t>
            </a:r>
          </a:p>
          <a:p>
            <a:pPr algn="l"/>
            <a:r>
              <a:rPr lang="en-GB" b="0" i="0" dirty="0">
                <a:solidFill>
                  <a:srgbClr val="D1D5DB"/>
                </a:solidFill>
                <a:effectLst/>
                <a:latin typeface="Abadi" panose="020B0604020104020204" pitchFamily="34" charset="0"/>
              </a:rPr>
              <a:t>In conclusion, we regularly review and update our policies, provide educational resources to empower users, and continuously monitor and gather feedback to improve our platform.</a:t>
            </a:r>
          </a:p>
          <a:p>
            <a:pPr marL="158750" indent="0" algn="l">
              <a:buFont typeface="Arial" panose="020B0604020202020204" pitchFamily="34" charset="0"/>
              <a:buNone/>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r>
              <a:rPr lang="en-GB" b="0" i="0" dirty="0">
                <a:solidFill>
                  <a:srgbClr val="D1D5DB"/>
                </a:solidFill>
                <a:effectLst/>
                <a:latin typeface="Abadi" panose="020B0604020104020204" pitchFamily="34" charset="0"/>
              </a:rPr>
              <a:t>Promote a diverse user base and encourage participation from all backgrounds</a:t>
            </a:r>
          </a:p>
          <a:p>
            <a:pPr algn="l">
              <a:buFont typeface="Arial" panose="020B0604020202020204" pitchFamily="34" charset="0"/>
              <a:buChar char="•"/>
            </a:pPr>
            <a:r>
              <a:rPr lang="en-GB" b="0" i="0" dirty="0">
                <a:solidFill>
                  <a:srgbClr val="D1D5DB"/>
                </a:solidFill>
                <a:effectLst/>
                <a:latin typeface="Abadi" panose="020B0604020104020204" pitchFamily="34" charset="0"/>
              </a:rPr>
              <a:t>Train moderators to address harassment and discriminatory content</a:t>
            </a:r>
          </a:p>
          <a:p>
            <a:pPr algn="l">
              <a:buFont typeface="Arial" panose="020B0604020202020204" pitchFamily="34" charset="0"/>
              <a:buChar char="•"/>
            </a:pPr>
            <a:r>
              <a:rPr lang="en-GB" b="0" i="0" dirty="0">
                <a:solidFill>
                  <a:srgbClr val="D1D5DB"/>
                </a:solidFill>
                <a:effectLst/>
                <a:latin typeface="Abadi" panose="020B0604020104020204" pitchFamily="34" charset="0"/>
              </a:rPr>
              <a:t>Foster a positive community culture with respectful communication</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158750" indent="0" algn="l">
              <a:buFont typeface="Arial" panose="020B0604020202020204" pitchFamily="34" charset="0"/>
              <a:buNone/>
            </a:pPr>
            <a:r>
              <a:rPr lang="en-GB" b="0" i="0" dirty="0">
                <a:solidFill>
                  <a:srgbClr val="D1D5DB"/>
                </a:solidFill>
                <a:effectLst/>
                <a:latin typeface="Abadi" panose="020B0604020104020204" pitchFamily="34" charset="0"/>
              </a:rPr>
              <a:t>Remember</a:t>
            </a:r>
          </a:p>
          <a:p>
            <a:pPr algn="l">
              <a:buFont typeface="Arial" panose="020B0604020202020204" pitchFamily="34" charset="0"/>
              <a:buChar char="•"/>
            </a:pPr>
            <a:r>
              <a:rPr lang="en-GB" b="0" i="0" dirty="0">
                <a:solidFill>
                  <a:srgbClr val="D1D5DB"/>
                </a:solidFill>
                <a:effectLst/>
                <a:latin typeface="Abadi" panose="020B0604020104020204" pitchFamily="34" charset="0"/>
              </a:rPr>
              <a:t>Regularly review and update policies and guidelines</a:t>
            </a:r>
          </a:p>
          <a:p>
            <a:pPr algn="l">
              <a:buFont typeface="Arial" panose="020B0604020202020204" pitchFamily="34" charset="0"/>
              <a:buChar char="•"/>
            </a:pPr>
            <a:r>
              <a:rPr lang="en-GB" b="0" i="0" dirty="0">
                <a:solidFill>
                  <a:srgbClr val="D1D5DB"/>
                </a:solidFill>
                <a:effectLst/>
                <a:latin typeface="Abadi" panose="020B0604020104020204" pitchFamily="34" charset="0"/>
              </a:rPr>
              <a:t>Provide educational resources to empower users</a:t>
            </a:r>
          </a:p>
          <a:p>
            <a:pPr algn="l">
              <a:buFont typeface="Arial" panose="020B0604020202020204" pitchFamily="34" charset="0"/>
              <a:buChar char="•"/>
            </a:pPr>
            <a:r>
              <a:rPr lang="en-GB" b="0" i="0" dirty="0">
                <a:solidFill>
                  <a:srgbClr val="D1D5DB"/>
                </a:solidFill>
                <a:effectLst/>
                <a:latin typeface="Abadi" panose="020B0604020104020204" pitchFamily="34" charset="0"/>
              </a:rPr>
              <a:t>Continuously monitor, gather feedback, and improve the platform</a:t>
            </a:r>
          </a:p>
        </p:txBody>
      </p:sp>
    </p:spTree>
    <p:extLst>
      <p:ext uri="{BB962C8B-B14F-4D97-AF65-F5344CB8AC3E}">
        <p14:creationId xmlns:p14="http://schemas.microsoft.com/office/powerpoint/2010/main" val="16230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Abadi" panose="020B0604020104020204" pitchFamily="34" charset="0"/>
              </a:rPr>
              <a:t>Joint Application Design (JAD) sessions are collaborative workshops involving stakeholders, users, and developers to gather requirements and collectively design solutions for a project or system</a:t>
            </a:r>
            <a:endParaRPr lang="en-GB" dirty="0"/>
          </a:p>
        </p:txBody>
      </p:sp>
    </p:spTree>
    <p:extLst>
      <p:ext uri="{BB962C8B-B14F-4D97-AF65-F5344CB8AC3E}">
        <p14:creationId xmlns:p14="http://schemas.microsoft.com/office/powerpoint/2010/main" val="209123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Abadi" panose="020B0604020104020204" pitchFamily="34" charset="0"/>
              </a:rPr>
              <a:t>The presentation will be layered out as the following – </a:t>
            </a:r>
          </a:p>
          <a:p>
            <a:pPr marL="158750" indent="0" algn="l">
              <a:buNone/>
            </a:pPr>
            <a:r>
              <a:rPr lang="en-GB" b="0" i="0" dirty="0">
                <a:effectLst/>
                <a:latin typeface="Abadi" panose="020B0604020104020204" pitchFamily="34" charset="0"/>
              </a:rPr>
              <a:t>We’ll first go through the problem in the business and what we are trying to solve</a:t>
            </a:r>
          </a:p>
          <a:p>
            <a:pPr marL="158750" indent="0" algn="l">
              <a:buNone/>
            </a:pPr>
            <a:r>
              <a:rPr lang="en-GB" b="0" i="0" dirty="0">
                <a:effectLst/>
                <a:latin typeface="Abadi" panose="020B0604020104020204" pitchFamily="34" charset="0"/>
              </a:rPr>
              <a:t>Next we’re going to look at knowledge sharing and the platforms that support that</a:t>
            </a:r>
          </a:p>
          <a:p>
            <a:pPr marL="158750" indent="0" algn="l">
              <a:buNone/>
            </a:pPr>
            <a:r>
              <a:rPr lang="en-GB" b="0" i="0" dirty="0">
                <a:effectLst/>
                <a:latin typeface="Abadi" panose="020B0604020104020204" pitchFamily="34" charset="0"/>
              </a:rPr>
              <a:t>Next is doing a comparison in the market</a:t>
            </a:r>
          </a:p>
          <a:p>
            <a:pPr marL="158750" indent="0" algn="l">
              <a:buNone/>
            </a:pPr>
            <a:r>
              <a:rPr lang="en-GB" b="0" i="0" dirty="0">
                <a:effectLst/>
                <a:latin typeface="Abadi" panose="020B0604020104020204" pitchFamily="34" charset="0"/>
              </a:rPr>
              <a:t>What key features and functionalities within them</a:t>
            </a:r>
          </a:p>
          <a:p>
            <a:pPr marL="158750" indent="0" algn="l">
              <a:buNone/>
            </a:pPr>
            <a:r>
              <a:rPr lang="en-GB" b="0" i="0" dirty="0">
                <a:effectLst/>
                <a:latin typeface="Abadi" panose="020B0604020104020204" pitchFamily="34" charset="0"/>
              </a:rPr>
              <a:t>Understanding project scope for the project</a:t>
            </a:r>
          </a:p>
          <a:p>
            <a:pPr marL="158750" indent="0" algn="l">
              <a:buNone/>
            </a:pPr>
            <a:r>
              <a:rPr lang="en-GB" b="0" i="0" dirty="0">
                <a:effectLst/>
                <a:latin typeface="Abadi" panose="020B0604020104020204" pitchFamily="34" charset="0"/>
              </a:rPr>
              <a:t>Project timeline</a:t>
            </a:r>
          </a:p>
          <a:p>
            <a:pPr marL="158750" indent="0" algn="l">
              <a:buNone/>
            </a:pPr>
            <a:r>
              <a:rPr lang="en-GB" b="0" i="0" dirty="0">
                <a:effectLst/>
                <a:latin typeface="Abadi" panose="020B0604020104020204" pitchFamily="34" charset="0"/>
              </a:rPr>
              <a:t>Going through the development process that went on to build this platform</a:t>
            </a:r>
          </a:p>
          <a:p>
            <a:pPr marL="158750" indent="0" algn="l">
              <a:buNone/>
            </a:pPr>
            <a:r>
              <a:rPr lang="en-GB" b="0" i="0" dirty="0">
                <a:effectLst/>
                <a:latin typeface="Abadi" panose="020B0604020104020204" pitchFamily="34" charset="0"/>
              </a:rPr>
              <a:t>Results of this platform,  with a survey</a:t>
            </a:r>
          </a:p>
          <a:p>
            <a:pPr marL="158750" indent="0" algn="l">
              <a:buNone/>
            </a:pPr>
            <a:r>
              <a:rPr lang="en-GB" b="0" i="0" dirty="0">
                <a:effectLst/>
                <a:latin typeface="Abadi" panose="020B0604020104020204" pitchFamily="34" charset="0"/>
              </a:rPr>
              <a:t>And then a project conclusion</a:t>
            </a:r>
          </a:p>
          <a:p>
            <a:pPr marL="158750" indent="0" algn="l">
              <a:buNone/>
            </a:pPr>
            <a:r>
              <a:rPr lang="en-GB" b="0" i="0" dirty="0">
                <a:effectLst/>
                <a:latin typeface="Abadi" panose="020B0604020104020204" pitchFamily="34" charset="0"/>
              </a:rPr>
              <a:t>We’ll have different sections in this report, please feel free to ask questions you may have</a:t>
            </a:r>
          </a:p>
          <a:p>
            <a:pPr marL="158750" indent="0" algn="l">
              <a:buNone/>
            </a:pPr>
            <a:endParaRPr lang="en-GB" b="0" i="0" dirty="0">
              <a:effectLst/>
              <a:latin typeface="Abadi" panose="020B0604020104020204" pitchFamily="34" charset="0"/>
            </a:endParaRP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effectLst/>
                <a:latin typeface="Abadi" panose="020B0604020104020204" pitchFamily="34" charset="0"/>
              </a:rPr>
              <a:t>Developing the knowledge sharing platform has brought me immense happiness and pride. It is a valuable tool for my coworkers and me, fostering collaboration and efficient information exchange. I thoroughly enjoyed researching and exploring its principles. I am eager to allocate more time for further development, contributing to continuous improvement in our workplace.</a:t>
            </a:r>
          </a:p>
          <a:p>
            <a:br>
              <a:rPr lang="en-GB" dirty="0"/>
            </a:br>
            <a:endParaRPr lang="en-GB" dirty="0"/>
          </a:p>
        </p:txBody>
      </p:sp>
    </p:spTree>
    <p:extLst>
      <p:ext uri="{BB962C8B-B14F-4D97-AF65-F5344CB8AC3E}">
        <p14:creationId xmlns:p14="http://schemas.microsoft.com/office/powerpoint/2010/main" val="1496608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MHR is a leading HR &amp; Payroll service provider here in the UK. </a:t>
            </a:r>
          </a:p>
          <a:p>
            <a:pPr marL="158750" indent="0">
              <a:buNone/>
            </a:pPr>
            <a:r>
              <a:rPr lang="en-GB" dirty="0"/>
              <a:t>Covering nearly 10% of the UK workforce</a:t>
            </a:r>
          </a:p>
          <a:p>
            <a:pPr marL="158750" indent="0">
              <a:buNone/>
            </a:pPr>
            <a:r>
              <a:rPr lang="en-GB" dirty="0"/>
              <a:t>As the business gain popularity and grown, the business has required </a:t>
            </a:r>
            <a:r>
              <a:rPr lang="en-GB" b="0" i="0" dirty="0">
                <a:solidFill>
                  <a:srgbClr val="D1D5DB"/>
                </a:solidFill>
                <a:effectLst/>
                <a:latin typeface="Abadi" panose="020B0604020104020204" pitchFamily="34" charset="0"/>
              </a:rPr>
              <a:t>continuous product evolution and knowledge sharing across the business</a:t>
            </a:r>
            <a:endParaRPr lang="en-GB" dirty="0"/>
          </a:p>
          <a:p>
            <a:pPr marL="158750" indent="0">
              <a:buNone/>
            </a:pPr>
            <a:endParaRPr lang="en-GB" dirty="0"/>
          </a:p>
        </p:txBody>
      </p:sp>
    </p:spTree>
    <p:extLst>
      <p:ext uri="{BB962C8B-B14F-4D97-AF65-F5344CB8AC3E}">
        <p14:creationId xmlns:p14="http://schemas.microsoft.com/office/powerpoint/2010/main" val="35506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mn-lt"/>
              </a:rPr>
              <a:t>However, currently, there is no efficient way to address this issue within MHR. The company has grown to a point where silos have become ingrained in the culture, both between departments and within them.</a:t>
            </a:r>
          </a:p>
          <a:p>
            <a:pPr marL="158750" indent="0" algn="l">
              <a:buNone/>
            </a:pPr>
            <a:r>
              <a:rPr lang="en-GB" b="0" i="0" dirty="0">
                <a:effectLst/>
                <a:latin typeface="+mn-lt"/>
              </a:rPr>
              <a:t>As a result, ad-hoc methods of sharing knowledge have emerged, leading to inefficient knowledge transfer between departments. This situation has caused duplicated efforts, minimal collaboration, and the dissemination of misaligned knowledge throughout the organization.</a:t>
            </a:r>
          </a:p>
          <a:p>
            <a:pPr marL="158750" indent="0" algn="l">
              <a:buNone/>
            </a:pPr>
            <a:r>
              <a:rPr lang="en-GB" b="0" i="0" dirty="0">
                <a:effectLst/>
                <a:latin typeface="+mn-lt"/>
              </a:rPr>
              <a:t>To illustrate this problem, let's consider the case of Kate Featherstone, a business analyst at MHR. Kate was working on knowledge sharing for sustainability in the Product Design department. Meanwhile, someone else in the Managed Services department was also working on the same topic, unknowingly duplicating their efforts. It was only during a casual coffee break that they realized their duplication of work.</a:t>
            </a:r>
          </a:p>
          <a:p>
            <a:pPr marL="158750" indent="0">
              <a:buNone/>
            </a:pPr>
            <a:br>
              <a:rPr lang="en-GB" dirty="0">
                <a:latin typeface="+mn-lt"/>
              </a:rPr>
            </a:br>
            <a:endParaRPr lang="en-GB" dirty="0">
              <a:latin typeface="+mn-lt"/>
            </a:endParaRPr>
          </a:p>
        </p:txBody>
      </p:sp>
    </p:spTree>
    <p:extLst>
      <p:ext uri="{BB962C8B-B14F-4D97-AF65-F5344CB8AC3E}">
        <p14:creationId xmlns:p14="http://schemas.microsoft.com/office/powerpoint/2010/main" val="237385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GB" b="0" i="0" dirty="0">
                <a:solidFill>
                  <a:srgbClr val="D1D5DB"/>
                </a:solidFill>
                <a:effectLst/>
                <a:latin typeface="Abadi" panose="020B0604020104020204" pitchFamily="34" charset="0"/>
              </a:rPr>
              <a:t>Existing silos causing harm to company culture and decreasing efficiency</a:t>
            </a:r>
          </a:p>
          <a:p>
            <a:pPr marL="457200" indent="-298450" algn="l"/>
            <a:endParaRPr lang="en-GB" b="0" i="0" dirty="0">
              <a:solidFill>
                <a:srgbClr val="D1D5DB"/>
              </a:solidFill>
              <a:effectLst/>
              <a:latin typeface="Abadi" panose="020B0604020104020204" pitchFamily="34" charset="0"/>
            </a:endParaRPr>
          </a:p>
          <a:p>
            <a:pPr marL="457200" indent="-298450" algn="l"/>
            <a:r>
              <a:rPr lang="en-GB" b="0" i="0" dirty="0">
                <a:solidFill>
                  <a:srgbClr val="D1D5DB"/>
                </a:solidFill>
                <a:effectLst/>
                <a:latin typeface="Abadi" panose="020B0604020104020204" pitchFamily="34" charset="0"/>
              </a:rPr>
              <a:t>Opportunity to introduce a revolutionary way to share knowledge between departments</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Immediate benefits</a:t>
            </a:r>
            <a:r>
              <a:rPr lang="en-GB" b="0" i="0" dirty="0">
                <a:solidFill>
                  <a:srgbClr val="D1D5DB"/>
                </a:solidFill>
                <a:effectLst/>
                <a:latin typeface="Abadi" panose="020B0604020104020204" pitchFamily="34" charset="0"/>
              </a:rPr>
              <a:t>: reduced duplication of effort</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Long-term benefits</a:t>
            </a:r>
            <a:r>
              <a:rPr lang="en-GB" b="0" i="0" dirty="0">
                <a:solidFill>
                  <a:srgbClr val="D1D5DB"/>
                </a:solidFill>
                <a:effectLst/>
                <a:latin typeface="Abadi" panose="020B0604020104020204" pitchFamily="34" charset="0"/>
              </a:rPr>
              <a:t>: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 case study was conducted by </a:t>
            </a:r>
            <a:r>
              <a:rPr lang="en-GB" sz="1100" dirty="0"/>
              <a:t>Schwartz et al, within </a:t>
            </a:r>
            <a:r>
              <a:rPr lang="en-GB" sz="1100" i="1" dirty="0">
                <a:effectLst/>
                <a:latin typeface="Abadi" panose="020B0604020104020204" pitchFamily="34" charset="0"/>
                <a:ea typeface="Calibri" panose="020F0502020204030204" pitchFamily="34" charset="0"/>
                <a:cs typeface="Times New Roman" panose="02020603050405020304" pitchFamily="18" charset="0"/>
              </a:rPr>
              <a:t>Knowledge Management at </a:t>
            </a:r>
            <a:r>
              <a:rPr lang="en-US" sz="1100" dirty="0"/>
              <a:t>Deloitte’s back in 2021</a:t>
            </a:r>
          </a:p>
          <a:p>
            <a:pPr marL="158750" indent="0">
              <a:buNone/>
            </a:pPr>
            <a:r>
              <a:rPr lang="en-GB" sz="1100" dirty="0"/>
              <a:t>They were experiencing the same issues that were stated previously for MHR</a:t>
            </a:r>
          </a:p>
          <a:p>
            <a:pPr marL="158750" indent="0">
              <a:buNone/>
            </a:pPr>
            <a:r>
              <a:rPr lang="en-GB" sz="1100" dirty="0"/>
              <a:t>They launched a new platform in 2012 for knowledge management where it provided a collaborated experience of knowledge sharing within the business</a:t>
            </a:r>
          </a:p>
          <a:p>
            <a:pPr marL="158750" indent="0">
              <a:buNone/>
            </a:pPr>
            <a:r>
              <a:rPr lang="en-GB" sz="1100" dirty="0"/>
              <a:t>Basic Search functionality, content curation and analytics</a:t>
            </a:r>
          </a:p>
          <a:p>
            <a:pPr marL="158750" indent="0">
              <a:buNone/>
            </a:pPr>
            <a:endParaRPr lang="en-GB" sz="1100" dirty="0"/>
          </a:p>
          <a:p>
            <a:pPr marL="158750" indent="0">
              <a:buNone/>
            </a:pPr>
            <a:r>
              <a:rPr lang="en-GB" sz="1100" dirty="0"/>
              <a:t>Off the back of this, they saw a 400% increase of knowledge sharing within the business</a:t>
            </a:r>
          </a:p>
          <a:p>
            <a:pPr marL="158750" indent="0">
              <a:buNone/>
            </a:pPr>
            <a:r>
              <a:rPr lang="en-GB" sz="1100" dirty="0"/>
              <a:t>Improved content quality of the knowledge</a:t>
            </a:r>
          </a:p>
          <a:p>
            <a:pPr marL="158750" indent="0">
              <a:buNone/>
            </a:pPr>
            <a:r>
              <a:rPr lang="en-GB" sz="1100" dirty="0"/>
              <a:t>And reduce duplication of effort and resources</a:t>
            </a:r>
            <a:endParaRPr lang="en-US" sz="1100" dirty="0"/>
          </a:p>
        </p:txBody>
      </p:sp>
    </p:spTree>
    <p:extLst>
      <p:ext uri="{BB962C8B-B14F-4D97-AF65-F5344CB8AC3E}">
        <p14:creationId xmlns:p14="http://schemas.microsoft.com/office/powerpoint/2010/main" val="923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Miro is a user-friendly, collaborative, digital whiteboard where users can easily organise objects and communicate through online chat or embedded video calls. </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Its very simple to use, a drag and drop functionality. </a:t>
            </a:r>
          </a:p>
          <a:p>
            <a:pPr marL="158750" indent="0">
              <a:buNone/>
            </a:pPr>
            <a:r>
              <a:rPr lang="en-GB" sz="1800" dirty="0">
                <a:effectLst/>
                <a:latin typeface="Verdana" panose="020B0604030504040204" pitchFamily="34" charset="0"/>
                <a:cs typeface="Times New Roman" panose="02020603050405020304" pitchFamily="18" charset="0"/>
              </a:rPr>
              <a:t>Very seamless collaboration and communication</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MHR tend to use this type of service for knowledge sharing between Product, Development and Research</a:t>
            </a:r>
          </a:p>
          <a:p>
            <a:pPr marL="158750" indent="0">
              <a:buNone/>
            </a:pPr>
            <a:r>
              <a:rPr lang="en-GB" sz="1800" dirty="0">
                <a:effectLst/>
                <a:latin typeface="Verdana" panose="020B0604030504040204" pitchFamily="34" charset="0"/>
                <a:cs typeface="Times New Roman" panose="02020603050405020304" pitchFamily="18" charset="0"/>
              </a:rPr>
              <a:t>But overtime this has became inefficient to use knowledge sharing</a:t>
            </a:r>
          </a:p>
        </p:txBody>
      </p:sp>
    </p:spTree>
    <p:extLst>
      <p:ext uri="{BB962C8B-B14F-4D97-AF65-F5344CB8AC3E}">
        <p14:creationId xmlns:p14="http://schemas.microsoft.com/office/powerpoint/2010/main" val="42234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Boards which are unmanaged can become massively unwieldy and messy</a:t>
            </a:r>
          </a:p>
          <a:p>
            <a:pPr marL="457200" indent="-298450"/>
            <a:r>
              <a:rPr lang="en-GB" dirty="0"/>
              <a:t>Difficulties in returning to existing dashboards, can hard find which dashboard a piece of information was on</a:t>
            </a:r>
          </a:p>
          <a:p>
            <a:pPr marL="457200" indent="-298450"/>
            <a:r>
              <a:rPr lang="en-GB" dirty="0"/>
              <a:t>No comprehensive searching for board content</a:t>
            </a:r>
          </a:p>
          <a:p>
            <a:pPr marL="457200" indent="-298450"/>
            <a:r>
              <a:rPr lang="en-GB" dirty="0"/>
              <a:t>Mainly manual navigation through the boards which leads it to be time consuming</a:t>
            </a:r>
          </a:p>
        </p:txBody>
      </p:sp>
    </p:spTree>
    <p:extLst>
      <p:ext uri="{BB962C8B-B14F-4D97-AF65-F5344CB8AC3E}">
        <p14:creationId xmlns:p14="http://schemas.microsoft.com/office/powerpoint/2010/main" val="392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6/15/2023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6/15/2023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8.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6.png"/><Relationship Id="rId10" Type="http://schemas.microsoft.com/office/2007/relationships/diagramDrawing" Target="../diagrams/drawing6.xml"/><Relationship Id="rId4" Type="http://schemas.openxmlformats.org/officeDocument/2006/relationships/image" Target="../media/image5.png"/><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2.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6.png"/><Relationship Id="rId9" Type="http://schemas.microsoft.com/office/2007/relationships/diagramDrawing" Target="../diagrams/drawing1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png"/><Relationship Id="rId7" Type="http://schemas.openxmlformats.org/officeDocument/2006/relationships/diagramLayout" Target="../diagrams/layout1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6.png"/><Relationship Id="rId10" Type="http://schemas.microsoft.com/office/2007/relationships/diagramDrawing" Target="../diagrams/drawing16.xml"/><Relationship Id="rId4" Type="http://schemas.openxmlformats.org/officeDocument/2006/relationships/image" Target="../media/image5.png"/><Relationship Id="rId9" Type="http://schemas.openxmlformats.org/officeDocument/2006/relationships/diagramColors" Target="../diagrams/colors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8.png"/><Relationship Id="rId9" Type="http://schemas.microsoft.com/office/2007/relationships/diagramDrawing" Target="../diagrams/drawing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1.png"/><Relationship Id="rId7" Type="http://schemas.openxmlformats.org/officeDocument/2006/relationships/diagramLayout" Target="../diagrams/layout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2.xml"/><Relationship Id="rId5" Type="http://schemas.openxmlformats.org/officeDocument/2006/relationships/image" Target="../media/image6.png"/><Relationship Id="rId10" Type="http://schemas.microsoft.com/office/2007/relationships/diagramDrawing" Target="../diagrams/drawing22.xml"/><Relationship Id="rId4" Type="http://schemas.openxmlformats.org/officeDocument/2006/relationships/image" Target="../media/image5.png"/><Relationship Id="rId9" Type="http://schemas.openxmlformats.org/officeDocument/2006/relationships/diagramColors" Target="../diagrams/colors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5"/>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96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The problem statement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Requirement analysis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 &amp;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System design </a:t>
            </a:r>
            <a:r>
              <a:rPr lang="en-US" sz="1500">
                <a:latin typeface="Abadi" panose="020B0604020104020204" pitchFamily="34" charset="0"/>
              </a:rPr>
              <a:t>&amp; development</a:t>
            </a: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3535645"/>
            <a:ext cx="6097015" cy="983382"/>
          </a:xfrm>
        </p:spPr>
        <p:txBody>
          <a:bodyPr anchor="b">
            <a:normAutofit/>
          </a:bodyPr>
          <a:lstStyle/>
          <a:p>
            <a:pPr algn="r"/>
            <a:r>
              <a:rPr lang="en-GB" sz="2300" dirty="0"/>
              <a:t>Professional, Ethical, Legal, and Social Issues</a:t>
            </a:r>
            <a:br>
              <a:rPr lang="en-GB" sz="2300" dirty="0"/>
            </a:br>
            <a:r>
              <a:rPr lang="en-GB" sz="1400" dirty="0"/>
              <a:t>Key Issues and Mitigation</a:t>
            </a:r>
            <a:endParaRPr lang="en-GB" sz="2300" dirty="0"/>
          </a:p>
        </p:txBody>
      </p:sp>
      <p:sp>
        <p:nvSpPr>
          <p:cNvPr id="16" name="Rectangle 15">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EAA5D15B-AADC-AF92-08AD-BD97C12CD0C3}"/>
              </a:ext>
            </a:extLst>
          </p:cNvPr>
          <p:cNvGraphicFramePr>
            <a:graphicFrameLocks noGrp="1"/>
          </p:cNvGraphicFramePr>
          <p:nvPr>
            <p:ph idx="1"/>
            <p:extLst>
              <p:ext uri="{D42A27DB-BD31-4B8C-83A1-F6EECF244321}">
                <p14:modId xmlns:p14="http://schemas.microsoft.com/office/powerpoint/2010/main" val="128279916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6191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742982411"/>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dirty="0"/>
              <a:t>JAD Sessions</a:t>
            </a:r>
            <a:br>
              <a:rPr lang="en-GB" sz="2500" dirty="0"/>
            </a:br>
            <a:r>
              <a:rPr lang="en-GB" sz="2500" dirty="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801917030"/>
              </p:ext>
            </p:extLst>
          </p:nvPr>
        </p:nvGraphicFramePr>
        <p:xfrm>
          <a:off x="510777" y="1050638"/>
          <a:ext cx="8633223" cy="3390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47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976E79-DB05-FF35-3F55-D12455D29AE3}"/>
              </a:ext>
            </a:extLst>
          </p:cNvPr>
          <p:cNvSpPr>
            <a:spLocks noGrp="1"/>
          </p:cNvSpPr>
          <p:nvPr>
            <p:ph type="title"/>
          </p:nvPr>
        </p:nvSpPr>
        <p:spPr>
          <a:xfrm>
            <a:off x="510240" y="1547446"/>
            <a:ext cx="2804460" cy="1995789"/>
          </a:xfrm>
        </p:spPr>
        <p:txBody>
          <a:bodyPr>
            <a:normAutofit/>
          </a:bodyPr>
          <a:lstStyle/>
          <a:p>
            <a:pPr algn="r"/>
            <a:r>
              <a:rPr lang="en-GB" sz="3300" cap="none"/>
              <a:t>Technology Stack</a:t>
            </a:r>
            <a:endParaRPr lang="en-GB" sz="3300"/>
          </a:p>
        </p:txBody>
      </p:sp>
      <p:graphicFrame>
        <p:nvGraphicFramePr>
          <p:cNvPr id="5" name="Content Placeholder 2">
            <a:extLst>
              <a:ext uri="{FF2B5EF4-FFF2-40B4-BE49-F238E27FC236}">
                <a16:creationId xmlns:a16="http://schemas.microsoft.com/office/drawing/2014/main" id="{CF514253-DDE9-38CC-8F15-B772890300BC}"/>
              </a:ext>
            </a:extLst>
          </p:cNvPr>
          <p:cNvGraphicFramePr>
            <a:graphicFrameLocks noGrp="1"/>
          </p:cNvGraphicFramePr>
          <p:nvPr>
            <p:ph idx="1"/>
            <p:extLst>
              <p:ext uri="{D42A27DB-BD31-4B8C-83A1-F6EECF244321}">
                <p14:modId xmlns:p14="http://schemas.microsoft.com/office/powerpoint/2010/main" val="201549248"/>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91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0" defTabSz="914400">
              <a:spcAft>
                <a:spcPts val="600"/>
              </a:spcAft>
              <a:buNone/>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92" name="Rectangle 91">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5" name="Rectangle 94">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UX Designs</a:t>
            </a:r>
          </a:p>
        </p:txBody>
      </p:sp>
      <p:pic>
        <p:nvPicPr>
          <p:cNvPr id="97" name="Picture 96">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1" y="1752654"/>
            <a:ext cx="4224185"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Prioritise accessibility, simplicity, and inclusion</a:t>
            </a:r>
          </a:p>
          <a:p>
            <a:r>
              <a:rPr lang="en-GB" sz="1500" dirty="0"/>
              <a:t>User-friendly interfaces and intuitive design principles</a:t>
            </a:r>
          </a:p>
          <a:p>
            <a:r>
              <a:rPr lang="en-GB" sz="1500" dirty="0"/>
              <a:t>Efficient and responsible user experience</a:t>
            </a:r>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r="4" b="22218"/>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4" b="25480"/>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0117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3314179515"/>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Graph </a:t>
            </a:r>
            <a:r>
              <a:rPr lang="en-GB" sz="800" dirty="0"/>
              <a:t>visualization</a:t>
            </a:r>
            <a:r>
              <a:rPr lang="en-GB" sz="800" b="1" dirty="0"/>
              <a:t>:</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79442118"/>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dirty="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375960"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a:t>Nuclino platform: £40,800.00 per year</a:t>
            </a:r>
          </a:p>
          <a:p>
            <a:pPr lvl="1"/>
            <a:r>
              <a:rPr lang="en-GB" sz="1200" dirty="0"/>
              <a:t>Internal platform: £166.80 per year</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267380854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111701898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6824D6-8CE8-18D6-B24C-323921B9076A}"/>
              </a:ext>
            </a:extLst>
          </p:cNvPr>
          <p:cNvSpPr>
            <a:spLocks noGrp="1"/>
          </p:cNvSpPr>
          <p:nvPr>
            <p:ph type="title"/>
          </p:nvPr>
        </p:nvSpPr>
        <p:spPr>
          <a:xfrm>
            <a:off x="510240" y="3535645"/>
            <a:ext cx="6097015" cy="983382"/>
          </a:xfrm>
        </p:spPr>
        <p:txBody>
          <a:bodyPr anchor="b">
            <a:normAutofit/>
          </a:bodyPr>
          <a:lstStyle/>
          <a:p>
            <a:pPr algn="r"/>
            <a:r>
              <a:rPr lang="en-GB" sz="3600"/>
              <a:t>Self-Reflection</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3923A5E-FD17-90D7-B23A-CF48337C1982}"/>
              </a:ext>
            </a:extLst>
          </p:cNvPr>
          <p:cNvGraphicFramePr>
            <a:graphicFrameLocks noGrp="1"/>
          </p:cNvGraphicFramePr>
          <p:nvPr>
            <p:ph idx="1"/>
            <p:extLst>
              <p:ext uri="{D42A27DB-BD31-4B8C-83A1-F6EECF244321}">
                <p14:modId xmlns:p14="http://schemas.microsoft.com/office/powerpoint/2010/main" val="409484998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27855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fontScale="92500" lnSpcReduction="10000"/>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1 April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1 April 2023). </a:t>
            </a:r>
          </a:p>
          <a:p>
            <a:pPr marL="257175" indent="-257175">
              <a:buFont typeface="Arial" panose="020B0604020202020204" pitchFamily="34" charset="0"/>
              <a:buChar char="•"/>
            </a:pPr>
            <a:r>
              <a:rPr lang="en-GB" sz="1800" dirty="0"/>
              <a:t>Schwartz, J., Denny, B. and Mallon, D. (2020) Knowledge management, Deloitte Insights. Available at: https://www2.deloitte.com/us/en/insights/focus/human-capital-trends/2020/knowledge-management-strategy.html (Accessed: 20 April 2023).</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loured organisers on shelves">
            <a:extLst>
              <a:ext uri="{FF2B5EF4-FFF2-40B4-BE49-F238E27FC236}">
                <a16:creationId xmlns:a16="http://schemas.microsoft.com/office/drawing/2014/main" id="{8B6B1227-D511-04A3-635C-5ACB11D36AC1}"/>
              </a:ext>
            </a:extLst>
          </p:cNvPr>
          <p:cNvPicPr>
            <a:picLocks noChangeAspect="1"/>
          </p:cNvPicPr>
          <p:nvPr/>
        </p:nvPicPr>
        <p:blipFill rotWithShape="1">
          <a:blip r:embed="rId5"/>
          <a:srcRect t="16667"/>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95E1F9-A076-AC15-FBDF-DA968D3D2E90}"/>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spcBef>
                <a:spcPct val="0"/>
              </a:spcBef>
            </a:pPr>
            <a:r>
              <a:rPr lang="en-US" sz="3600"/>
              <a:t>Case Study </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uildings and reflections">
            <a:extLst>
              <a:ext uri="{FF2B5EF4-FFF2-40B4-BE49-F238E27FC236}">
                <a16:creationId xmlns:a16="http://schemas.microsoft.com/office/drawing/2014/main" id="{473525CC-B2F6-7500-8EEE-9270F668C155}"/>
              </a:ext>
            </a:extLst>
          </p:cNvPr>
          <p:cNvPicPr>
            <a:picLocks noChangeAspect="1"/>
          </p:cNvPicPr>
          <p:nvPr/>
        </p:nvPicPr>
        <p:blipFill rotWithShape="1">
          <a:blip r:embed="rId6"/>
          <a:srcRect l="29337" r="25479" b="-1"/>
          <a:stretch/>
        </p:blipFill>
        <p:spPr>
          <a:xfrm>
            <a:off x="5660857" y="10"/>
            <a:ext cx="3480760" cy="514223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90C0C-0F66-003A-45EB-6D4EACFA2790}"/>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spcBef>
                <a:spcPct val="0"/>
              </a:spcBef>
            </a:pPr>
            <a:r>
              <a:rPr lang="en-US" sz="2500" dirty="0"/>
              <a:t>Deloitte's Knowledge-Sharing Platform - D Street</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Text Placeholder 2">
            <a:extLst>
              <a:ext uri="{FF2B5EF4-FFF2-40B4-BE49-F238E27FC236}">
                <a16:creationId xmlns:a16="http://schemas.microsoft.com/office/drawing/2014/main" id="{13BB197A-758B-6E4D-20C3-CC6F73DFDAA9}"/>
              </a:ext>
            </a:extLst>
          </p:cNvPr>
          <p:cNvSpPr>
            <a:spLocks noGrp="1"/>
          </p:cNvSpPr>
          <p:nvPr>
            <p:ph type="body" idx="1"/>
          </p:nvPr>
        </p:nvSpPr>
        <p:spPr>
          <a:xfrm>
            <a:off x="510240" y="1752654"/>
            <a:ext cx="4817409"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dirty="0"/>
              <a:t>D Street:</a:t>
            </a:r>
          </a:p>
          <a:p>
            <a:pPr lvl="1" indent="-228600" defTabSz="914400">
              <a:spcAft>
                <a:spcPts val="600"/>
              </a:spcAft>
              <a:buFont typeface="Arial" panose="020B0604020202020204" pitchFamily="34" charset="0"/>
              <a:buChar char="•"/>
            </a:pPr>
            <a:r>
              <a:rPr lang="en-US" sz="1200" dirty="0"/>
              <a:t>Launched in 2012</a:t>
            </a:r>
          </a:p>
          <a:p>
            <a:pPr lvl="1" indent="-228600" defTabSz="914400">
              <a:spcAft>
                <a:spcPts val="600"/>
              </a:spcAft>
              <a:buFont typeface="Arial" panose="020B0604020202020204" pitchFamily="34" charset="0"/>
              <a:buChar char="•"/>
            </a:pPr>
            <a:r>
              <a:rPr lang="en-US" sz="1200" dirty="0"/>
              <a:t>Enables collaboration and knowledge sharing across Deloitte</a:t>
            </a:r>
          </a:p>
          <a:p>
            <a:pPr lvl="1" indent="-228600" defTabSz="914400">
              <a:spcAft>
                <a:spcPts val="600"/>
              </a:spcAft>
              <a:buFont typeface="Arial" panose="020B0604020202020204" pitchFamily="34" charset="0"/>
              <a:buChar char="•"/>
            </a:pPr>
            <a:r>
              <a:rPr lang="en-US" sz="1200" dirty="0"/>
              <a:t>Search functionality, content curation, collaboration tools, and analytics</a:t>
            </a:r>
          </a:p>
          <a:p>
            <a:pPr indent="-228600" defTabSz="914400">
              <a:spcAft>
                <a:spcPts val="600"/>
              </a:spcAft>
              <a:buFont typeface="Arial" panose="020B0604020202020204" pitchFamily="34" charset="0"/>
              <a:buChar char="•"/>
            </a:pPr>
            <a:r>
              <a:rPr lang="en-US" sz="1200" dirty="0"/>
              <a:t>Impact and Benefits of D Street:</a:t>
            </a:r>
          </a:p>
          <a:p>
            <a:pPr lvl="1" indent="-228600" defTabSz="914400">
              <a:spcAft>
                <a:spcPts val="600"/>
              </a:spcAft>
              <a:buFont typeface="Arial" panose="020B0604020202020204" pitchFamily="34" charset="0"/>
              <a:buChar char="•"/>
            </a:pPr>
            <a:r>
              <a:rPr lang="en-US" sz="1200" dirty="0"/>
              <a:t>Increased knowledge-sharing by 400%</a:t>
            </a:r>
          </a:p>
          <a:p>
            <a:pPr lvl="1" indent="-228600" defTabSz="914400">
              <a:spcAft>
                <a:spcPts val="600"/>
              </a:spcAft>
              <a:buFont typeface="Arial" panose="020B0604020202020204" pitchFamily="34" charset="0"/>
              <a:buChar char="•"/>
            </a:pPr>
            <a:r>
              <a:rPr lang="en-US" sz="1200" dirty="0"/>
              <a:t>Improved content quality and relevance</a:t>
            </a:r>
          </a:p>
          <a:p>
            <a:pPr lvl="1" indent="-228600" defTabSz="914400">
              <a:spcAft>
                <a:spcPts val="600"/>
              </a:spcAft>
              <a:buFont typeface="Arial" panose="020B0604020202020204" pitchFamily="34" charset="0"/>
              <a:buChar char="•"/>
            </a:pPr>
            <a:r>
              <a:rPr lang="en-US" sz="1200" dirty="0"/>
              <a:t>Reduced duplication of effort and resources</a:t>
            </a:r>
          </a:p>
        </p:txBody>
      </p:sp>
      <p:sp>
        <p:nvSpPr>
          <p:cNvPr id="6" name="TextBox 5">
            <a:extLst>
              <a:ext uri="{FF2B5EF4-FFF2-40B4-BE49-F238E27FC236}">
                <a16:creationId xmlns:a16="http://schemas.microsoft.com/office/drawing/2014/main" id="{D6F43270-7027-EF07-CE9F-C30C5A04AE84}"/>
              </a:ext>
            </a:extLst>
          </p:cNvPr>
          <p:cNvSpPr txBox="1"/>
          <p:nvPr/>
        </p:nvSpPr>
        <p:spPr>
          <a:xfrm>
            <a:off x="701644" y="4128976"/>
            <a:ext cx="4572000" cy="276999"/>
          </a:xfrm>
          <a:prstGeom prst="rect">
            <a:avLst/>
          </a:prstGeom>
          <a:noFill/>
        </p:spPr>
        <p:txBody>
          <a:bodyPr wrap="square">
            <a:spAutoFit/>
          </a:bodyPr>
          <a:lstStyle/>
          <a:p>
            <a:r>
              <a:rPr lang="en-GB" sz="1200" i="1" dirty="0">
                <a:effectLst/>
                <a:latin typeface="Abadi" panose="020B0604020104020204" pitchFamily="34" charset="0"/>
                <a:ea typeface="Calibri" panose="020F0502020204030204" pitchFamily="34" charset="0"/>
                <a:cs typeface="Times New Roman" panose="02020603050405020304" pitchFamily="18" charset="0"/>
              </a:rPr>
              <a:t>(Schwartz et al., Knowledge Management, 2021)</a:t>
            </a:r>
            <a:endParaRPr lang="en-GB" sz="2000" dirty="0">
              <a:latin typeface="Abadi" panose="020B0604020104020204" pitchFamily="34" charset="0"/>
            </a:endParaRPr>
          </a:p>
        </p:txBody>
      </p:sp>
    </p:spTree>
    <p:extLst>
      <p:ext uri="{BB962C8B-B14F-4D97-AF65-F5344CB8AC3E}">
        <p14:creationId xmlns:p14="http://schemas.microsoft.com/office/powerpoint/2010/main" val="223834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2515</TotalTime>
  <Words>5509</Words>
  <Application>Microsoft Office PowerPoint</Application>
  <PresentationFormat>On-screen Show (16:9)</PresentationFormat>
  <Paragraphs>529</Paragraphs>
  <Slides>55</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Trebuchet MS</vt:lpstr>
      <vt:lpstr>Symbol</vt:lpstr>
      <vt:lpstr>Times New Roman</vt:lpstr>
      <vt:lpstr>Abadi</vt:lpstr>
      <vt:lpstr>Tenorite</vt:lpstr>
      <vt:lpstr>Verdana</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Case Study </vt:lpstr>
      <vt:lpstr>Deloitte's Knowledge-Sharing Platform - D Street</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 Key Issues and Mitigation</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Technology Stack</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vt:lpstr>
      <vt:lpstr>Hosting Cost Analysis</vt:lpstr>
      <vt:lpstr>Future work Future Functional Requirements</vt:lpstr>
      <vt:lpstr>Future work Potential Improvements</vt:lpstr>
      <vt:lpstr>Project conclusion</vt:lpstr>
      <vt:lpstr>Positive impact on knowledge sharing and collaboration</vt:lpstr>
      <vt:lpstr>Self-Reflection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321</cp:revision>
  <dcterms:modified xsi:type="dcterms:W3CDTF">2023-06-15T20:50:23Z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